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9AD64-3C6A-4095-80E2-5DE11F9D8017}" type="datetimeFigureOut">
              <a:rPr lang="fr-FR" smtClean="0"/>
              <a:t>09/05/2022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7353-9412-4D07-92EC-BE3BA1DC75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6214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9AD64-3C6A-4095-80E2-5DE11F9D8017}" type="datetimeFigureOut">
              <a:rPr lang="fr-FR" smtClean="0"/>
              <a:t>09/05/2022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7353-9412-4D07-92EC-BE3BA1DC75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5501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9AD64-3C6A-4095-80E2-5DE11F9D8017}" type="datetimeFigureOut">
              <a:rPr lang="fr-FR" smtClean="0"/>
              <a:t>09/05/2022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7353-9412-4D07-92EC-BE3BA1DC75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7827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9AD64-3C6A-4095-80E2-5DE11F9D8017}" type="datetimeFigureOut">
              <a:rPr lang="fr-FR" smtClean="0"/>
              <a:t>09/05/2022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7353-9412-4D07-92EC-BE3BA1DC75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385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9AD64-3C6A-4095-80E2-5DE11F9D8017}" type="datetimeFigureOut">
              <a:rPr lang="fr-FR" smtClean="0"/>
              <a:t>09/05/2022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7353-9412-4D07-92EC-BE3BA1DC75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8679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9AD64-3C6A-4095-80E2-5DE11F9D8017}" type="datetimeFigureOut">
              <a:rPr lang="fr-FR" smtClean="0"/>
              <a:t>09/05/2022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7353-9412-4D07-92EC-BE3BA1DC75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3124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9AD64-3C6A-4095-80E2-5DE11F9D8017}" type="datetimeFigureOut">
              <a:rPr lang="fr-FR" smtClean="0"/>
              <a:t>09/05/2022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7353-9412-4D07-92EC-BE3BA1DC75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9941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9AD64-3C6A-4095-80E2-5DE11F9D8017}" type="datetimeFigureOut">
              <a:rPr lang="fr-FR" smtClean="0"/>
              <a:t>09/05/2022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7353-9412-4D07-92EC-BE3BA1DC75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7044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9AD64-3C6A-4095-80E2-5DE11F9D8017}" type="datetimeFigureOut">
              <a:rPr lang="fr-FR" smtClean="0"/>
              <a:t>09/05/2022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7353-9412-4D07-92EC-BE3BA1DC75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2021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9AD64-3C6A-4095-80E2-5DE11F9D8017}" type="datetimeFigureOut">
              <a:rPr lang="fr-FR" smtClean="0"/>
              <a:t>09/05/2022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7353-9412-4D07-92EC-BE3BA1DC75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4757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9AD64-3C6A-4095-80E2-5DE11F9D8017}" type="datetimeFigureOut">
              <a:rPr lang="fr-FR" smtClean="0"/>
              <a:t>09/05/2022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7353-9412-4D07-92EC-BE3BA1DC75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4872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9AD64-3C6A-4095-80E2-5DE11F9D8017}" type="datetimeFigureOut">
              <a:rPr lang="fr-FR" smtClean="0"/>
              <a:t>09/05/2022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67353-9412-4D07-92EC-BE3BA1DC75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4038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nathalie.husquin@lire-et-ecrire.be" TargetMode="External"/><Relationship Id="rId2" Type="http://schemas.openxmlformats.org/officeDocument/2006/relationships/hyperlink" Target="https://coecrirepourlire88.blogspot.com/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png"/><Relationship Id="rId4" Type="http://schemas.openxmlformats.org/officeDocument/2006/relationships/hyperlink" Target="mailto:l.demangeon@abf.asso.f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535039"/>
            <a:ext cx="8062664" cy="1470025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Le programme transfrontalier de coopération territoriale européenne INTERREG « Grande Région »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496" y="4005064"/>
            <a:ext cx="9108504" cy="1752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fr-FR" sz="3600" dirty="0" smtClean="0">
                <a:solidFill>
                  <a:srgbClr val="0070C0"/>
                </a:solidFill>
              </a:rPr>
              <a:t>À travers l’exemple du projet </a:t>
            </a:r>
          </a:p>
          <a:p>
            <a:pPr>
              <a:spcBef>
                <a:spcPts val="0"/>
              </a:spcBef>
            </a:pPr>
            <a:r>
              <a:rPr lang="fr-FR" sz="3600" i="1" dirty="0" smtClean="0">
                <a:solidFill>
                  <a:srgbClr val="0070C0"/>
                </a:solidFill>
              </a:rPr>
              <a:t>Coécrire pour lire</a:t>
            </a:r>
          </a:p>
          <a:p>
            <a:endParaRPr lang="fr-FR" dirty="0"/>
          </a:p>
        </p:txBody>
      </p:sp>
      <p:pic>
        <p:nvPicPr>
          <p:cNvPr id="4" name="Grafik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108319"/>
            <a:ext cx="3293446" cy="1872208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5577495"/>
            <a:ext cx="1440160" cy="1030774"/>
          </a:xfrm>
          <a:prstGeom prst="rect">
            <a:avLst/>
          </a:prstGeom>
        </p:spPr>
      </p:pic>
      <p:pic>
        <p:nvPicPr>
          <p:cNvPr id="7" name="Image 6" descr="Site La Traversée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102" y="5577495"/>
            <a:ext cx="1109938" cy="103077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6009789"/>
            <a:ext cx="3130966" cy="575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567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235800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fr-FR" sz="4000" dirty="0" smtClean="0">
                <a:solidFill>
                  <a:srgbClr val="0070C0"/>
                </a:solidFill>
              </a:rPr>
              <a:t>Microprojet INTERREG« Grande Région »</a:t>
            </a:r>
            <a:r>
              <a:rPr lang="fr-FR" sz="4000" dirty="0" smtClean="0"/>
              <a:t/>
            </a:r>
            <a:br>
              <a:rPr lang="fr-FR" sz="4000" dirty="0" smtClean="0"/>
            </a:br>
            <a:r>
              <a:rPr lang="fr-FR" sz="2000" dirty="0" smtClean="0">
                <a:solidFill>
                  <a:srgbClr val="0070C0"/>
                </a:solidFill>
              </a:rPr>
              <a:t>&gt;&gt;</a:t>
            </a:r>
            <a:r>
              <a:rPr lang="fr-FR" sz="3600" dirty="0" smtClean="0">
                <a:solidFill>
                  <a:srgbClr val="0070C0"/>
                </a:solidFill>
              </a:rPr>
              <a:t> </a:t>
            </a:r>
            <a:r>
              <a:rPr lang="fr-FR" sz="2000" dirty="0" smtClean="0">
                <a:solidFill>
                  <a:srgbClr val="0070C0"/>
                </a:solidFill>
              </a:rPr>
              <a:t>Axe 3 : Améliorer les conditions de vie</a:t>
            </a:r>
            <a:r>
              <a:rPr lang="fr-FR" sz="1600" dirty="0" smtClean="0">
                <a:solidFill>
                  <a:srgbClr val="0070C0"/>
                </a:solidFill>
              </a:rPr>
              <a:t/>
            </a:r>
            <a:br>
              <a:rPr lang="fr-FR" sz="1600" dirty="0" smtClean="0">
                <a:solidFill>
                  <a:srgbClr val="0070C0"/>
                </a:solidFill>
              </a:rPr>
            </a:br>
            <a:r>
              <a:rPr lang="fr-FR" sz="1600" dirty="0" smtClean="0">
                <a:solidFill>
                  <a:srgbClr val="0070C0"/>
                </a:solidFill>
              </a:rPr>
              <a:t>&gt;&gt;&gt; Objectif 7 : Améliorer l’offre transfrontalière de services et d’équipements socialement inclusifs</a:t>
            </a:r>
            <a:r>
              <a:rPr lang="fr-FR" sz="2700" dirty="0" smtClean="0">
                <a:solidFill>
                  <a:srgbClr val="0070C0"/>
                </a:solidFill>
              </a:rPr>
              <a:t> 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539552" y="3645024"/>
            <a:ext cx="8229600" cy="2952328"/>
          </a:xfrm>
        </p:spPr>
        <p:txBody>
          <a:bodyPr>
            <a:normAutofit/>
          </a:bodyPr>
          <a:lstStyle/>
          <a:p>
            <a:r>
              <a:rPr lang="fr-FR" dirty="0" smtClean="0"/>
              <a:t>Pourquoi se tourner vers ce dispositif ?</a:t>
            </a:r>
          </a:p>
          <a:p>
            <a:r>
              <a:rPr lang="fr-FR" dirty="0" smtClean="0"/>
              <a:t>Quelles modalités organisationnelles ?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sz="2400" dirty="0" smtClean="0"/>
              <a:t>=&gt; Pour en savoir plus : </a:t>
            </a:r>
            <a:r>
              <a:rPr lang="fr-FR" sz="2400" dirty="0" smtClean="0">
                <a:hlinkClick r:id="rId2"/>
              </a:rPr>
              <a:t>blog du projet</a:t>
            </a:r>
            <a:endParaRPr lang="fr-FR" sz="2400" dirty="0" smtClean="0"/>
          </a:p>
          <a:p>
            <a:pPr marL="0" indent="0">
              <a:buNone/>
            </a:pPr>
            <a:r>
              <a:rPr lang="fr-FR" sz="1600" dirty="0" smtClean="0"/>
              <a:t>Lire et Ecrire Luxembourg (Belgique) : Nathalie HUSQUIN (</a:t>
            </a:r>
            <a:r>
              <a:rPr lang="fr-FR" sz="1600" dirty="0" smtClean="0">
                <a:hlinkClick r:id="rId3"/>
              </a:rPr>
              <a:t>nathalie.husquin@lire-et-ecrire.be</a:t>
            </a:r>
            <a:r>
              <a:rPr lang="fr-FR" sz="1600" dirty="0" smtClean="0"/>
              <a:t>)  </a:t>
            </a:r>
          </a:p>
          <a:p>
            <a:pPr marL="0" indent="0">
              <a:buNone/>
            </a:pPr>
            <a:r>
              <a:rPr lang="fr-FR" sz="1600" dirty="0" smtClean="0"/>
              <a:t>ABF Lorraine : Loriane DEMANGEON (</a:t>
            </a:r>
            <a:r>
              <a:rPr lang="fr-FR" sz="1600" dirty="0" smtClean="0">
                <a:hlinkClick r:id="rId4"/>
              </a:rPr>
              <a:t>l.demangeon@abf.asso.fr</a:t>
            </a:r>
            <a:r>
              <a:rPr lang="fr-FR" sz="1600" dirty="0" smtClean="0"/>
              <a:t>)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Grafik 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2520280" cy="1432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374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61</Words>
  <Application>Microsoft Office PowerPoint</Application>
  <PresentationFormat>Affichage à l'écran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Le programme transfrontalier de coopération territoriale européenne INTERREG « Grande Région » </vt:lpstr>
      <vt:lpstr>Microprojet INTERREG« Grande Région » &gt;&gt; Axe 3 : Améliorer les conditions de vie &gt;&gt;&gt; Objectif 7 : Améliorer l’offre transfrontalière de services et d’équipements socialement inclusifs 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programme transfrontalier de coopération territoriale européenne INTERREG « Grande Région »</dc:title>
  <dc:creator>Loriane Demangeon</dc:creator>
  <cp:lastModifiedBy>Frédéric SADAUNE</cp:lastModifiedBy>
  <cp:revision>2</cp:revision>
  <dcterms:created xsi:type="dcterms:W3CDTF">2022-04-16T14:57:31Z</dcterms:created>
  <dcterms:modified xsi:type="dcterms:W3CDTF">2022-05-09T12:30:39Z</dcterms:modified>
</cp:coreProperties>
</file>