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690" r:id="rId3"/>
    <p:sldMasterId id="2147483705" r:id="rId4"/>
  </p:sldMasterIdLst>
  <p:sldIdLst>
    <p:sldId id="256" r:id="rId5"/>
    <p:sldId id="263" r:id="rId6"/>
    <p:sldId id="266" r:id="rId7"/>
    <p:sldId id="260" r:id="rId8"/>
    <p:sldId id="273" r:id="rId9"/>
    <p:sldId id="280" r:id="rId10"/>
    <p:sldId id="274" r:id="rId11"/>
    <p:sldId id="269" r:id="rId12"/>
    <p:sldId id="265" r:id="rId13"/>
    <p:sldId id="284" r:id="rId14"/>
    <p:sldId id="279" r:id="rId15"/>
    <p:sldId id="281" r:id="rId16"/>
    <p:sldId id="275" r:id="rId17"/>
    <p:sldId id="259" r:id="rId18"/>
    <p:sldId id="262" r:id="rId19"/>
    <p:sldId id="283"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JEBBARI Elhadi" initials="DE" lastIdx="1" clrIdx="0">
    <p:extLst>
      <p:ext uri="{19B8F6BF-5375-455C-9EA6-DF929625EA0E}">
        <p15:presenceInfo xmlns:p15="http://schemas.microsoft.com/office/powerpoint/2012/main" userId="S-1-5-21-220523388-813497703-1957994488-27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D701"/>
    <a:srgbClr val="4472C4"/>
    <a:srgbClr val="D9D9D9"/>
    <a:srgbClr val="0F05A0"/>
    <a:srgbClr val="FF5100"/>
    <a:srgbClr val="FF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27"/>
    <p:restoredTop sz="94649"/>
  </p:normalViewPr>
  <p:slideViewPr>
    <p:cSldViewPr snapToGrid="0" snapToObjects="1">
      <p:cViewPr varScale="1">
        <p:scale>
          <a:sx n="116" d="100"/>
          <a:sy n="116" d="100"/>
        </p:scale>
        <p:origin x="21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rincipal">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xmlns="" id="{0F048724-B5CE-BF49-B7C6-63729A01B2A7}"/>
              </a:ext>
            </a:extLst>
          </p:cNvPr>
          <p:cNvSpPr txBox="1">
            <a:spLocks/>
          </p:cNvSpPr>
          <p:nvPr userDrawn="1"/>
        </p:nvSpPr>
        <p:spPr>
          <a:xfrm>
            <a:off x="4632761" y="6265946"/>
            <a:ext cx="1056332"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spc="0" dirty="0">
                <a:latin typeface="+mn-lt"/>
              </a:rPr>
              <a:t>Page </a:t>
            </a:r>
            <a:fld id="{700FE6C1-53D2-4B4A-A041-B539D8DA3A16}" type="slidenum">
              <a:rPr lang="en-US" sz="800" b="0" spc="0" smtClean="0">
                <a:latin typeface="+mn-lt"/>
              </a:rPr>
              <a:pPr algn="l"/>
              <a:t>‹N°›</a:t>
            </a:fld>
            <a:endParaRPr lang="en-US" sz="800" b="0" spc="0" dirty="0">
              <a:latin typeface="+mn-lt"/>
            </a:endParaRPr>
          </a:p>
        </p:txBody>
      </p:sp>
      <p:sp>
        <p:nvSpPr>
          <p:cNvPr id="13" name="Titre 10">
            <a:extLst>
              <a:ext uri="{FF2B5EF4-FFF2-40B4-BE49-F238E27FC236}">
                <a16:creationId xmlns:a16="http://schemas.microsoft.com/office/drawing/2014/main" xmlns="" id="{57847A68-A80A-134C-8AF6-74E5E631CCEE}"/>
              </a:ext>
            </a:extLst>
          </p:cNvPr>
          <p:cNvSpPr>
            <a:spLocks noGrp="1"/>
          </p:cNvSpPr>
          <p:nvPr>
            <p:ph type="title" hasCustomPrompt="1"/>
          </p:nvPr>
        </p:nvSpPr>
        <p:spPr>
          <a:xfrm>
            <a:off x="628650" y="3092257"/>
            <a:ext cx="7886700" cy="3342414"/>
          </a:xfrm>
          <a:prstGeom prst="rect">
            <a:avLst/>
          </a:prstGeom>
        </p:spPr>
        <p:txBody>
          <a:bodyPr lIns="0" tIns="0" rIns="0" bIns="0" anchor="t" anchorCtr="0">
            <a:normAutofit/>
          </a:bodyPr>
          <a:lstStyle>
            <a:lvl1pPr algn="l">
              <a:defRPr sz="4400" b="1">
                <a:ln>
                  <a:noFill/>
                </a:ln>
                <a:solidFill>
                  <a:schemeClr val="tx1"/>
                </a:solidFill>
                <a:latin typeface="+mn-lt"/>
              </a:defRPr>
            </a:lvl1pPr>
          </a:lstStyle>
          <a:p>
            <a:r>
              <a:rPr lang="fr-FR" dirty="0"/>
              <a:t>Titre</a:t>
            </a:r>
          </a:p>
        </p:txBody>
      </p:sp>
      <p:sp>
        <p:nvSpPr>
          <p:cNvPr id="15" name="Rectangle 14">
            <a:extLst>
              <a:ext uri="{FF2B5EF4-FFF2-40B4-BE49-F238E27FC236}">
                <a16:creationId xmlns:a16="http://schemas.microsoft.com/office/drawing/2014/main" xmlns="" id="{9B550CC6-11A6-EC4A-AC2F-E892D70C400E}"/>
              </a:ext>
            </a:extLst>
          </p:cNvPr>
          <p:cNvSpPr/>
          <p:nvPr userDrawn="1"/>
        </p:nvSpPr>
        <p:spPr>
          <a:xfrm>
            <a:off x="628650" y="2815186"/>
            <a:ext cx="320675" cy="98044"/>
          </a:xfrm>
          <a:prstGeom prst="rect">
            <a:avLst/>
          </a:prstGeom>
          <a:solidFill>
            <a:srgbClr val="0F0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pic>
        <p:nvPicPr>
          <p:cNvPr id="16" name="Image 15">
            <a:extLst>
              <a:ext uri="{FF2B5EF4-FFF2-40B4-BE49-F238E27FC236}">
                <a16:creationId xmlns:a16="http://schemas.microsoft.com/office/drawing/2014/main" xmlns="" id="{4903269B-3321-4348-987A-697765C179B0}"/>
              </a:ext>
            </a:extLst>
          </p:cNvPr>
          <p:cNvPicPr>
            <a:picLocks noChangeAspect="1"/>
          </p:cNvPicPr>
          <p:nvPr userDrawn="1"/>
        </p:nvPicPr>
        <p:blipFill>
          <a:blip r:embed="rId2"/>
          <a:stretch>
            <a:fillRect/>
          </a:stretch>
        </p:blipFill>
        <p:spPr>
          <a:xfrm>
            <a:off x="3424554" y="522855"/>
            <a:ext cx="2268199" cy="1608839"/>
          </a:xfrm>
          <a:prstGeom prst="rect">
            <a:avLst/>
          </a:prstGeom>
        </p:spPr>
      </p:pic>
      <p:sp>
        <p:nvSpPr>
          <p:cNvPr id="10" name="Rectangle 9">
            <a:extLst>
              <a:ext uri="{FF2B5EF4-FFF2-40B4-BE49-F238E27FC236}">
                <a16:creationId xmlns:a16="http://schemas.microsoft.com/office/drawing/2014/main" xmlns="" id="{59FB9B80-FD94-6F45-B3D9-7E3E792030D9}"/>
              </a:ext>
            </a:extLst>
          </p:cNvPr>
          <p:cNvSpPr/>
          <p:nvPr userDrawn="1"/>
        </p:nvSpPr>
        <p:spPr>
          <a:xfrm>
            <a:off x="51756" y="6018362"/>
            <a:ext cx="9086491" cy="8396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
        <p:nvSpPr>
          <p:cNvPr id="12" name="Rectangle 11">
            <a:extLst>
              <a:ext uri="{FF2B5EF4-FFF2-40B4-BE49-F238E27FC236}">
                <a16:creationId xmlns:a16="http://schemas.microsoft.com/office/drawing/2014/main" xmlns="" id="{E209DDF6-C545-424C-945A-8DDD70ED6B0A}"/>
              </a:ext>
            </a:extLst>
          </p:cNvPr>
          <p:cNvSpPr/>
          <p:nvPr userDrawn="1"/>
        </p:nvSpPr>
        <p:spPr>
          <a:xfrm rot="5400000">
            <a:off x="-3380120" y="3380117"/>
            <a:ext cx="6858003" cy="97767"/>
          </a:xfrm>
          <a:prstGeom prst="rect">
            <a:avLst/>
          </a:prstGeom>
          <a:solidFill>
            <a:srgbClr val="0F0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54971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 image _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3BE6DB70-1962-594C-AAC7-3BBB5F4FF3B2}"/>
              </a:ext>
            </a:extLst>
          </p:cNvPr>
          <p:cNvSpPr>
            <a:spLocks noGrp="1"/>
          </p:cNvSpPr>
          <p:nvPr>
            <p:ph type="pic" sz="quarter" idx="10"/>
          </p:nvPr>
        </p:nvSpPr>
        <p:spPr>
          <a:xfrm>
            <a:off x="0" y="0"/>
            <a:ext cx="6212114" cy="607320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9" name="Rectangle 8">
            <a:extLst>
              <a:ext uri="{FF2B5EF4-FFF2-40B4-BE49-F238E27FC236}">
                <a16:creationId xmlns:a16="http://schemas.microsoft.com/office/drawing/2014/main" xmlns="" id="{8C830CD8-E416-164D-B8D3-89D1582270E7}"/>
              </a:ext>
            </a:extLst>
          </p:cNvPr>
          <p:cNvSpPr/>
          <p:nvPr userDrawn="1"/>
        </p:nvSpPr>
        <p:spPr>
          <a:xfrm>
            <a:off x="6588977" y="1136985"/>
            <a:ext cx="320675" cy="98044"/>
          </a:xfrm>
          <a:prstGeom prst="rect">
            <a:avLst/>
          </a:prstGeom>
          <a:solidFill>
            <a:srgbClr val="0F0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2" name="Espace réservé du texte 3">
            <a:extLst>
              <a:ext uri="{FF2B5EF4-FFF2-40B4-BE49-F238E27FC236}">
                <a16:creationId xmlns:a16="http://schemas.microsoft.com/office/drawing/2014/main" xmlns="" id="{0C9A8B3F-E490-1742-88D6-3DE778DF87B6}"/>
              </a:ext>
            </a:extLst>
          </p:cNvPr>
          <p:cNvSpPr>
            <a:spLocks noGrp="1"/>
          </p:cNvSpPr>
          <p:nvPr>
            <p:ph type="body" sz="half" idx="2"/>
          </p:nvPr>
        </p:nvSpPr>
        <p:spPr>
          <a:xfrm>
            <a:off x="6588977" y="1421472"/>
            <a:ext cx="2220295" cy="4651728"/>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197877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 texte + 3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261378DE-76E4-524B-9AAE-24646E8510A2}"/>
              </a:ext>
            </a:extLst>
          </p:cNvPr>
          <p:cNvSpPr>
            <a:spLocks noGrp="1"/>
          </p:cNvSpPr>
          <p:nvPr>
            <p:ph type="pic" sz="quarter" idx="10"/>
          </p:nvPr>
        </p:nvSpPr>
        <p:spPr>
          <a:xfrm>
            <a:off x="628649" y="2591082"/>
            <a:ext cx="2417990" cy="322639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9" name="Picture Placeholder 7">
            <a:extLst>
              <a:ext uri="{FF2B5EF4-FFF2-40B4-BE49-F238E27FC236}">
                <a16:creationId xmlns:a16="http://schemas.microsoft.com/office/drawing/2014/main" xmlns="" id="{3134FA05-FB98-924B-8737-5717A77AF7EB}"/>
              </a:ext>
            </a:extLst>
          </p:cNvPr>
          <p:cNvSpPr>
            <a:spLocks noGrp="1"/>
          </p:cNvSpPr>
          <p:nvPr>
            <p:ph type="pic" sz="quarter" idx="11"/>
          </p:nvPr>
        </p:nvSpPr>
        <p:spPr>
          <a:xfrm>
            <a:off x="3363004" y="2591082"/>
            <a:ext cx="2417990" cy="322639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0" name="Picture Placeholder 7">
            <a:extLst>
              <a:ext uri="{FF2B5EF4-FFF2-40B4-BE49-F238E27FC236}">
                <a16:creationId xmlns:a16="http://schemas.microsoft.com/office/drawing/2014/main" xmlns="" id="{A9514D9D-5E88-1A4B-AE76-43457EE50E7B}"/>
              </a:ext>
            </a:extLst>
          </p:cNvPr>
          <p:cNvSpPr>
            <a:spLocks noGrp="1"/>
          </p:cNvSpPr>
          <p:nvPr>
            <p:ph type="pic" sz="quarter" idx="12"/>
          </p:nvPr>
        </p:nvSpPr>
        <p:spPr>
          <a:xfrm>
            <a:off x="6097360" y="2591082"/>
            <a:ext cx="2417990" cy="322639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2" name="Titre 10">
            <a:extLst>
              <a:ext uri="{FF2B5EF4-FFF2-40B4-BE49-F238E27FC236}">
                <a16:creationId xmlns:a16="http://schemas.microsoft.com/office/drawing/2014/main" xmlns="" id="{3DDCD3F2-C2B8-C044-B880-82771F5ED945}"/>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13" name="Rectangle 12">
            <a:extLst>
              <a:ext uri="{FF2B5EF4-FFF2-40B4-BE49-F238E27FC236}">
                <a16:creationId xmlns:a16="http://schemas.microsoft.com/office/drawing/2014/main" xmlns="" id="{D8D5A85D-0675-5049-9A11-7CEEDFFF9C7C}"/>
              </a:ext>
            </a:extLst>
          </p:cNvPr>
          <p:cNvSpPr/>
          <p:nvPr userDrawn="1"/>
        </p:nvSpPr>
        <p:spPr>
          <a:xfrm>
            <a:off x="628650" y="389853"/>
            <a:ext cx="320675" cy="98044"/>
          </a:xfrm>
          <a:prstGeom prst="rect">
            <a:avLst/>
          </a:prstGeom>
          <a:solidFill>
            <a:srgbClr val="0F0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5" name="Espace réservé du texte 3">
            <a:extLst>
              <a:ext uri="{FF2B5EF4-FFF2-40B4-BE49-F238E27FC236}">
                <a16:creationId xmlns:a16="http://schemas.microsoft.com/office/drawing/2014/main" xmlns="" id="{34E882F7-751C-DB4D-8455-7296C063AEC1}"/>
              </a:ext>
            </a:extLst>
          </p:cNvPr>
          <p:cNvSpPr>
            <a:spLocks noGrp="1"/>
          </p:cNvSpPr>
          <p:nvPr>
            <p:ph type="body" sz="half" idx="2"/>
          </p:nvPr>
        </p:nvSpPr>
        <p:spPr>
          <a:xfrm>
            <a:off x="623888" y="1287465"/>
            <a:ext cx="7886700" cy="1085245"/>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25014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 texte + image bulle">
    <p:spTree>
      <p:nvGrpSpPr>
        <p:cNvPr id="1" name=""/>
        <p:cNvGrpSpPr/>
        <p:nvPr/>
      </p:nvGrpSpPr>
      <p:grpSpPr>
        <a:xfrm>
          <a:off x="0" y="0"/>
          <a:ext cx="0" cy="0"/>
          <a:chOff x="0" y="0"/>
          <a:chExt cx="0" cy="0"/>
        </a:xfrm>
      </p:grpSpPr>
      <p:sp>
        <p:nvSpPr>
          <p:cNvPr id="8" name="Titre 10">
            <a:extLst>
              <a:ext uri="{FF2B5EF4-FFF2-40B4-BE49-F238E27FC236}">
                <a16:creationId xmlns:a16="http://schemas.microsoft.com/office/drawing/2014/main" xmlns="" id="{9497D533-A043-CC4F-93C3-91C7CCB20F37}"/>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9" name="Rectangle 8">
            <a:extLst>
              <a:ext uri="{FF2B5EF4-FFF2-40B4-BE49-F238E27FC236}">
                <a16:creationId xmlns:a16="http://schemas.microsoft.com/office/drawing/2014/main" xmlns="" id="{EF823E31-5E70-F647-ABC2-A19AC9938B17}"/>
              </a:ext>
            </a:extLst>
          </p:cNvPr>
          <p:cNvSpPr/>
          <p:nvPr userDrawn="1"/>
        </p:nvSpPr>
        <p:spPr>
          <a:xfrm>
            <a:off x="628650" y="389853"/>
            <a:ext cx="320675" cy="98044"/>
          </a:xfrm>
          <a:prstGeom prst="rect">
            <a:avLst/>
          </a:prstGeom>
          <a:solidFill>
            <a:srgbClr val="0F0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0" name="Picture Placeholder 8">
            <a:extLst>
              <a:ext uri="{FF2B5EF4-FFF2-40B4-BE49-F238E27FC236}">
                <a16:creationId xmlns:a16="http://schemas.microsoft.com/office/drawing/2014/main" xmlns="" id="{D65944F5-C250-744D-9221-C3DC3F6BAB0C}"/>
              </a:ext>
            </a:extLst>
          </p:cNvPr>
          <p:cNvSpPr>
            <a:spLocks noGrp="1"/>
          </p:cNvSpPr>
          <p:nvPr>
            <p:ph type="pic" sz="quarter" idx="11"/>
          </p:nvPr>
        </p:nvSpPr>
        <p:spPr>
          <a:xfrm>
            <a:off x="628650" y="1287465"/>
            <a:ext cx="1440000" cy="1440000"/>
          </a:xfrm>
          <a:custGeom>
            <a:avLst/>
            <a:gdLst>
              <a:gd name="connsiteX0" fmla="*/ 1403350 w 2806700"/>
              <a:gd name="connsiteY0" fmla="*/ 0 h 2806700"/>
              <a:gd name="connsiteX1" fmla="*/ 2806700 w 2806700"/>
              <a:gd name="connsiteY1" fmla="*/ 1403350 h 2806700"/>
              <a:gd name="connsiteX2" fmla="*/ 1403350 w 2806700"/>
              <a:gd name="connsiteY2" fmla="*/ 2806700 h 2806700"/>
              <a:gd name="connsiteX3" fmla="*/ 0 w 2806700"/>
              <a:gd name="connsiteY3" fmla="*/ 1403350 h 2806700"/>
              <a:gd name="connsiteX4" fmla="*/ 1403350 w 2806700"/>
              <a:gd name="connsiteY4" fmla="*/ 0 h 280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6700" h="2806700">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chemeClr val="bg1">
              <a:lumMod val="95000"/>
            </a:schemeClr>
          </a:solidFill>
          <a:ln>
            <a:noFill/>
          </a:ln>
        </p:spPr>
        <p:txBody>
          <a:bodyPr wrap="square" anchor="ctr">
            <a:noAutofit/>
          </a:bodyPr>
          <a:lstStyle>
            <a:lvl1pPr marL="0" indent="0" algn="ctr">
              <a:buNone/>
              <a:defRPr sz="1125"/>
            </a:lvl1pPr>
          </a:lstStyle>
          <a:p>
            <a:endParaRPr lang="en-US" dirty="0"/>
          </a:p>
        </p:txBody>
      </p:sp>
      <p:sp>
        <p:nvSpPr>
          <p:cNvPr id="12" name="Espace réservé du texte 3">
            <a:extLst>
              <a:ext uri="{FF2B5EF4-FFF2-40B4-BE49-F238E27FC236}">
                <a16:creationId xmlns:a16="http://schemas.microsoft.com/office/drawing/2014/main" xmlns="" id="{BEEE41D1-7D0A-B547-8547-4424DCC501AA}"/>
              </a:ext>
            </a:extLst>
          </p:cNvPr>
          <p:cNvSpPr>
            <a:spLocks noGrp="1"/>
          </p:cNvSpPr>
          <p:nvPr>
            <p:ph type="body" sz="half" idx="2"/>
          </p:nvPr>
        </p:nvSpPr>
        <p:spPr>
          <a:xfrm>
            <a:off x="2372710" y="1287465"/>
            <a:ext cx="6137878" cy="4577306"/>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3094797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 mosaïque images">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xmlns="" id="{22F8604B-2594-8349-844A-8F0E4705E744}"/>
              </a:ext>
            </a:extLst>
          </p:cNvPr>
          <p:cNvSpPr>
            <a:spLocks noGrp="1"/>
          </p:cNvSpPr>
          <p:nvPr>
            <p:ph type="pic" sz="quarter" idx="10"/>
          </p:nvPr>
        </p:nvSpPr>
        <p:spPr>
          <a:xfrm>
            <a:off x="2219327" y="2561897"/>
            <a:ext cx="2333622" cy="351978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8" name="Picture Placeholder 7">
            <a:extLst>
              <a:ext uri="{FF2B5EF4-FFF2-40B4-BE49-F238E27FC236}">
                <a16:creationId xmlns:a16="http://schemas.microsoft.com/office/drawing/2014/main" xmlns="" id="{22413485-5AF7-BC41-8A33-BBD3320E5F3D}"/>
              </a:ext>
            </a:extLst>
          </p:cNvPr>
          <p:cNvSpPr>
            <a:spLocks noGrp="1"/>
          </p:cNvSpPr>
          <p:nvPr>
            <p:ph type="pic" sz="quarter" idx="11"/>
          </p:nvPr>
        </p:nvSpPr>
        <p:spPr>
          <a:xfrm>
            <a:off x="2" y="2561897"/>
            <a:ext cx="2219325" cy="1977163"/>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9" name="Picture Placeholder 7">
            <a:extLst>
              <a:ext uri="{FF2B5EF4-FFF2-40B4-BE49-F238E27FC236}">
                <a16:creationId xmlns:a16="http://schemas.microsoft.com/office/drawing/2014/main" xmlns="" id="{D89CB972-B967-7347-94F1-1A40331BEF88}"/>
              </a:ext>
            </a:extLst>
          </p:cNvPr>
          <p:cNvSpPr>
            <a:spLocks noGrp="1"/>
          </p:cNvSpPr>
          <p:nvPr>
            <p:ph type="pic" sz="quarter" idx="12"/>
          </p:nvPr>
        </p:nvSpPr>
        <p:spPr>
          <a:xfrm>
            <a:off x="6772275" y="4539059"/>
            <a:ext cx="1219200" cy="1540215"/>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0" name="Picture Placeholder 7">
            <a:extLst>
              <a:ext uri="{FF2B5EF4-FFF2-40B4-BE49-F238E27FC236}">
                <a16:creationId xmlns:a16="http://schemas.microsoft.com/office/drawing/2014/main" xmlns="" id="{207FE420-5F29-F34B-B36C-26A17640BB3A}"/>
              </a:ext>
            </a:extLst>
          </p:cNvPr>
          <p:cNvSpPr>
            <a:spLocks noGrp="1"/>
          </p:cNvSpPr>
          <p:nvPr>
            <p:ph type="pic" sz="quarter" idx="13"/>
          </p:nvPr>
        </p:nvSpPr>
        <p:spPr>
          <a:xfrm>
            <a:off x="2" y="4539060"/>
            <a:ext cx="2219325" cy="1542621"/>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1" name="Picture Placeholder 7">
            <a:extLst>
              <a:ext uri="{FF2B5EF4-FFF2-40B4-BE49-F238E27FC236}">
                <a16:creationId xmlns:a16="http://schemas.microsoft.com/office/drawing/2014/main" xmlns="" id="{959C2382-7586-3D4A-80C5-2ECDD88DE05D}"/>
              </a:ext>
            </a:extLst>
          </p:cNvPr>
          <p:cNvSpPr>
            <a:spLocks noGrp="1"/>
          </p:cNvSpPr>
          <p:nvPr>
            <p:ph type="pic" sz="quarter" idx="14"/>
          </p:nvPr>
        </p:nvSpPr>
        <p:spPr>
          <a:xfrm>
            <a:off x="4552952" y="2561896"/>
            <a:ext cx="3438525" cy="197716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2" name="Picture Placeholder 7">
            <a:extLst>
              <a:ext uri="{FF2B5EF4-FFF2-40B4-BE49-F238E27FC236}">
                <a16:creationId xmlns:a16="http://schemas.microsoft.com/office/drawing/2014/main" xmlns="" id="{0F850844-CFCB-7B43-B871-70A2C86E3C0E}"/>
              </a:ext>
            </a:extLst>
          </p:cNvPr>
          <p:cNvSpPr>
            <a:spLocks noGrp="1"/>
          </p:cNvSpPr>
          <p:nvPr>
            <p:ph type="pic" sz="quarter" idx="15"/>
          </p:nvPr>
        </p:nvSpPr>
        <p:spPr>
          <a:xfrm>
            <a:off x="7991477" y="2561896"/>
            <a:ext cx="1152525" cy="3517378"/>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3" name="Picture Placeholder 7">
            <a:extLst>
              <a:ext uri="{FF2B5EF4-FFF2-40B4-BE49-F238E27FC236}">
                <a16:creationId xmlns:a16="http://schemas.microsoft.com/office/drawing/2014/main" xmlns="" id="{EE8ADD8D-6953-9D45-9F22-7DEE56857AF7}"/>
              </a:ext>
            </a:extLst>
          </p:cNvPr>
          <p:cNvSpPr>
            <a:spLocks noGrp="1"/>
          </p:cNvSpPr>
          <p:nvPr>
            <p:ph type="pic" sz="quarter" idx="16"/>
          </p:nvPr>
        </p:nvSpPr>
        <p:spPr>
          <a:xfrm>
            <a:off x="4552952" y="4539060"/>
            <a:ext cx="2219325" cy="154021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4" name="Picture Placeholder 7">
            <a:extLst>
              <a:ext uri="{FF2B5EF4-FFF2-40B4-BE49-F238E27FC236}">
                <a16:creationId xmlns:a16="http://schemas.microsoft.com/office/drawing/2014/main" xmlns="" id="{E44D8724-66CC-CD43-9C9F-7A6B3E04234A}"/>
              </a:ext>
            </a:extLst>
          </p:cNvPr>
          <p:cNvSpPr>
            <a:spLocks noGrp="1"/>
          </p:cNvSpPr>
          <p:nvPr>
            <p:ph type="pic" sz="quarter" idx="17"/>
          </p:nvPr>
        </p:nvSpPr>
        <p:spPr>
          <a:xfrm>
            <a:off x="6877050" y="1095522"/>
            <a:ext cx="2266951" cy="1466372"/>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5" name="Picture Placeholder 7">
            <a:extLst>
              <a:ext uri="{FF2B5EF4-FFF2-40B4-BE49-F238E27FC236}">
                <a16:creationId xmlns:a16="http://schemas.microsoft.com/office/drawing/2014/main" xmlns="" id="{7119F9D3-C8DE-9941-8EF0-BB5DAD14991A}"/>
              </a:ext>
            </a:extLst>
          </p:cNvPr>
          <p:cNvSpPr>
            <a:spLocks noGrp="1"/>
          </p:cNvSpPr>
          <p:nvPr>
            <p:ph type="pic" sz="quarter" idx="18"/>
          </p:nvPr>
        </p:nvSpPr>
        <p:spPr>
          <a:xfrm>
            <a:off x="0" y="1095523"/>
            <a:ext cx="3438525" cy="1466371"/>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6" name="Picture Placeholder 7">
            <a:extLst>
              <a:ext uri="{FF2B5EF4-FFF2-40B4-BE49-F238E27FC236}">
                <a16:creationId xmlns:a16="http://schemas.microsoft.com/office/drawing/2014/main" xmlns="" id="{A5770BD5-2B00-7145-AE79-772CE154F54F}"/>
              </a:ext>
            </a:extLst>
          </p:cNvPr>
          <p:cNvSpPr>
            <a:spLocks noGrp="1"/>
          </p:cNvSpPr>
          <p:nvPr>
            <p:ph type="pic" sz="quarter" idx="19"/>
          </p:nvPr>
        </p:nvSpPr>
        <p:spPr>
          <a:xfrm>
            <a:off x="3438525" y="1095523"/>
            <a:ext cx="3438525" cy="1466372"/>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9" name="Titre 10">
            <a:extLst>
              <a:ext uri="{FF2B5EF4-FFF2-40B4-BE49-F238E27FC236}">
                <a16:creationId xmlns:a16="http://schemas.microsoft.com/office/drawing/2014/main" xmlns="" id="{11CB9816-35B2-8048-8AD4-2B9FE7AE099C}"/>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20" name="Rectangle 19">
            <a:extLst>
              <a:ext uri="{FF2B5EF4-FFF2-40B4-BE49-F238E27FC236}">
                <a16:creationId xmlns:a16="http://schemas.microsoft.com/office/drawing/2014/main" xmlns="" id="{7605489D-F964-0641-81E4-F33358FB0FF2}"/>
              </a:ext>
            </a:extLst>
          </p:cNvPr>
          <p:cNvSpPr/>
          <p:nvPr userDrawn="1"/>
        </p:nvSpPr>
        <p:spPr>
          <a:xfrm>
            <a:off x="628650" y="389853"/>
            <a:ext cx="320675" cy="98044"/>
          </a:xfrm>
          <a:prstGeom prst="rect">
            <a:avLst/>
          </a:prstGeom>
          <a:solidFill>
            <a:srgbClr val="0F0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Tree>
    <p:extLst>
      <p:ext uri="{BB962C8B-B14F-4D97-AF65-F5344CB8AC3E}">
        <p14:creationId xmlns:p14="http://schemas.microsoft.com/office/powerpoint/2010/main" val="2743137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 mosaïque images">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xmlns="" id="{DB70E006-9C0C-4A4C-9F22-289114A34872}"/>
              </a:ext>
            </a:extLst>
          </p:cNvPr>
          <p:cNvSpPr>
            <a:spLocks noGrp="1"/>
          </p:cNvSpPr>
          <p:nvPr>
            <p:ph type="pic" sz="quarter" idx="18"/>
          </p:nvPr>
        </p:nvSpPr>
        <p:spPr>
          <a:xfrm>
            <a:off x="304800" y="4218064"/>
            <a:ext cx="2514600" cy="182880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21" name="Picture Placeholder 7">
            <a:extLst>
              <a:ext uri="{FF2B5EF4-FFF2-40B4-BE49-F238E27FC236}">
                <a16:creationId xmlns:a16="http://schemas.microsoft.com/office/drawing/2014/main" xmlns="" id="{3DB65F2A-B54E-0847-BC2A-0D5C7FC87B5B}"/>
              </a:ext>
            </a:extLst>
          </p:cNvPr>
          <p:cNvSpPr>
            <a:spLocks noGrp="1"/>
          </p:cNvSpPr>
          <p:nvPr>
            <p:ph type="pic" sz="quarter" idx="19"/>
          </p:nvPr>
        </p:nvSpPr>
        <p:spPr>
          <a:xfrm>
            <a:off x="2933702" y="0"/>
            <a:ext cx="5915025" cy="2109863"/>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22" name="Picture Placeholder 7">
            <a:extLst>
              <a:ext uri="{FF2B5EF4-FFF2-40B4-BE49-F238E27FC236}">
                <a16:creationId xmlns:a16="http://schemas.microsoft.com/office/drawing/2014/main" xmlns="" id="{59C80995-6BA5-4147-8449-CE2195D8631F}"/>
              </a:ext>
            </a:extLst>
          </p:cNvPr>
          <p:cNvSpPr>
            <a:spLocks noGrp="1"/>
          </p:cNvSpPr>
          <p:nvPr>
            <p:ph type="pic" sz="quarter" idx="20"/>
          </p:nvPr>
        </p:nvSpPr>
        <p:spPr>
          <a:xfrm>
            <a:off x="2933702" y="4218064"/>
            <a:ext cx="3076575" cy="182880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23" name="Picture Placeholder 7">
            <a:extLst>
              <a:ext uri="{FF2B5EF4-FFF2-40B4-BE49-F238E27FC236}">
                <a16:creationId xmlns:a16="http://schemas.microsoft.com/office/drawing/2014/main" xmlns="" id="{EBD174A4-AE75-FB42-902E-50C8B5B3CAA9}"/>
              </a:ext>
            </a:extLst>
          </p:cNvPr>
          <p:cNvSpPr>
            <a:spLocks noGrp="1"/>
          </p:cNvSpPr>
          <p:nvPr>
            <p:ph type="pic" sz="quarter" idx="21"/>
          </p:nvPr>
        </p:nvSpPr>
        <p:spPr>
          <a:xfrm>
            <a:off x="2933702" y="2245754"/>
            <a:ext cx="3076575" cy="182880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24" name="Picture Placeholder 7">
            <a:extLst>
              <a:ext uri="{FF2B5EF4-FFF2-40B4-BE49-F238E27FC236}">
                <a16:creationId xmlns:a16="http://schemas.microsoft.com/office/drawing/2014/main" xmlns="" id="{99F787CE-8FBD-1A41-8F7E-60A3D4748DB1}"/>
              </a:ext>
            </a:extLst>
          </p:cNvPr>
          <p:cNvSpPr>
            <a:spLocks noGrp="1"/>
          </p:cNvSpPr>
          <p:nvPr>
            <p:ph type="pic" sz="quarter" idx="22"/>
          </p:nvPr>
        </p:nvSpPr>
        <p:spPr>
          <a:xfrm>
            <a:off x="6124575" y="2245754"/>
            <a:ext cx="2724150" cy="380111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26" name="Rectangle 25">
            <a:extLst>
              <a:ext uri="{FF2B5EF4-FFF2-40B4-BE49-F238E27FC236}">
                <a16:creationId xmlns:a16="http://schemas.microsoft.com/office/drawing/2014/main" xmlns="" id="{2DCC53A6-C7FB-7647-89C7-8F8ED6D87164}"/>
              </a:ext>
            </a:extLst>
          </p:cNvPr>
          <p:cNvSpPr/>
          <p:nvPr userDrawn="1"/>
        </p:nvSpPr>
        <p:spPr>
          <a:xfrm>
            <a:off x="388899" y="1136985"/>
            <a:ext cx="320675" cy="98044"/>
          </a:xfrm>
          <a:prstGeom prst="rect">
            <a:avLst/>
          </a:prstGeom>
          <a:solidFill>
            <a:srgbClr val="0F0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9" name="Espace réservé du texte 3">
            <a:extLst>
              <a:ext uri="{FF2B5EF4-FFF2-40B4-BE49-F238E27FC236}">
                <a16:creationId xmlns:a16="http://schemas.microsoft.com/office/drawing/2014/main" xmlns="" id="{7C81A1D5-841E-064B-913E-81C3D50E0C2A}"/>
              </a:ext>
            </a:extLst>
          </p:cNvPr>
          <p:cNvSpPr>
            <a:spLocks noGrp="1"/>
          </p:cNvSpPr>
          <p:nvPr>
            <p:ph type="body" sz="half" idx="2"/>
          </p:nvPr>
        </p:nvSpPr>
        <p:spPr>
          <a:xfrm>
            <a:off x="388899" y="1421472"/>
            <a:ext cx="2322769" cy="2653082"/>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2981523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principal">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xmlns="" id="{0F048724-B5CE-BF49-B7C6-63729A01B2A7}"/>
              </a:ext>
            </a:extLst>
          </p:cNvPr>
          <p:cNvSpPr txBox="1">
            <a:spLocks/>
          </p:cNvSpPr>
          <p:nvPr userDrawn="1"/>
        </p:nvSpPr>
        <p:spPr>
          <a:xfrm>
            <a:off x="4632761" y="6265946"/>
            <a:ext cx="1056332"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spc="0" dirty="0">
                <a:latin typeface="+mn-lt"/>
              </a:rPr>
              <a:t>Page </a:t>
            </a:r>
            <a:fld id="{700FE6C1-53D2-4B4A-A041-B539D8DA3A16}" type="slidenum">
              <a:rPr lang="en-US" sz="800" b="0" spc="0" smtClean="0">
                <a:latin typeface="+mn-lt"/>
              </a:rPr>
              <a:pPr algn="l"/>
              <a:t>‹N°›</a:t>
            </a:fld>
            <a:endParaRPr lang="en-US" sz="800" b="0" spc="0" dirty="0">
              <a:latin typeface="+mn-lt"/>
            </a:endParaRPr>
          </a:p>
        </p:txBody>
      </p:sp>
      <p:sp>
        <p:nvSpPr>
          <p:cNvPr id="13" name="Titre 10">
            <a:extLst>
              <a:ext uri="{FF2B5EF4-FFF2-40B4-BE49-F238E27FC236}">
                <a16:creationId xmlns:a16="http://schemas.microsoft.com/office/drawing/2014/main" xmlns="" id="{57847A68-A80A-134C-8AF6-74E5E631CCEE}"/>
              </a:ext>
            </a:extLst>
          </p:cNvPr>
          <p:cNvSpPr>
            <a:spLocks noGrp="1"/>
          </p:cNvSpPr>
          <p:nvPr>
            <p:ph type="title" hasCustomPrompt="1"/>
          </p:nvPr>
        </p:nvSpPr>
        <p:spPr>
          <a:xfrm>
            <a:off x="628650" y="3092257"/>
            <a:ext cx="7886700" cy="3342414"/>
          </a:xfrm>
          <a:prstGeom prst="rect">
            <a:avLst/>
          </a:prstGeom>
        </p:spPr>
        <p:txBody>
          <a:bodyPr lIns="0" tIns="0" rIns="0" bIns="0" anchor="t" anchorCtr="0">
            <a:normAutofit/>
          </a:bodyPr>
          <a:lstStyle>
            <a:lvl1pPr algn="l">
              <a:defRPr sz="4400" b="1">
                <a:ln>
                  <a:noFill/>
                </a:ln>
                <a:solidFill>
                  <a:schemeClr val="tx1"/>
                </a:solidFill>
                <a:latin typeface="+mn-lt"/>
              </a:defRPr>
            </a:lvl1pPr>
          </a:lstStyle>
          <a:p>
            <a:r>
              <a:rPr lang="fr-FR" dirty="0"/>
              <a:t>Titre</a:t>
            </a:r>
          </a:p>
        </p:txBody>
      </p:sp>
      <p:sp>
        <p:nvSpPr>
          <p:cNvPr id="15" name="Rectangle 14">
            <a:extLst>
              <a:ext uri="{FF2B5EF4-FFF2-40B4-BE49-F238E27FC236}">
                <a16:creationId xmlns:a16="http://schemas.microsoft.com/office/drawing/2014/main" xmlns="" id="{9B550CC6-11A6-EC4A-AC2F-E892D70C400E}"/>
              </a:ext>
            </a:extLst>
          </p:cNvPr>
          <p:cNvSpPr/>
          <p:nvPr userDrawn="1"/>
        </p:nvSpPr>
        <p:spPr>
          <a:xfrm>
            <a:off x="628650" y="2815186"/>
            <a:ext cx="320675" cy="98044"/>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pic>
        <p:nvPicPr>
          <p:cNvPr id="10" name="Image 9">
            <a:extLst>
              <a:ext uri="{FF2B5EF4-FFF2-40B4-BE49-F238E27FC236}">
                <a16:creationId xmlns:a16="http://schemas.microsoft.com/office/drawing/2014/main" xmlns="" id="{5537C794-0CC1-1B44-BD05-341490EE3787}"/>
              </a:ext>
            </a:extLst>
          </p:cNvPr>
          <p:cNvPicPr>
            <a:picLocks noChangeAspect="1"/>
          </p:cNvPicPr>
          <p:nvPr userDrawn="1"/>
        </p:nvPicPr>
        <p:blipFill>
          <a:blip r:embed="rId2"/>
          <a:stretch>
            <a:fillRect/>
          </a:stretch>
        </p:blipFill>
        <p:spPr>
          <a:xfrm>
            <a:off x="3424554" y="522855"/>
            <a:ext cx="2268199" cy="1608839"/>
          </a:xfrm>
          <a:prstGeom prst="rect">
            <a:avLst/>
          </a:prstGeom>
        </p:spPr>
      </p:pic>
      <p:sp>
        <p:nvSpPr>
          <p:cNvPr id="12" name="Rectangle 11">
            <a:extLst>
              <a:ext uri="{FF2B5EF4-FFF2-40B4-BE49-F238E27FC236}">
                <a16:creationId xmlns:a16="http://schemas.microsoft.com/office/drawing/2014/main" xmlns="" id="{2FA9786C-A66B-D244-BA8D-7E6281132AD6}"/>
              </a:ext>
            </a:extLst>
          </p:cNvPr>
          <p:cNvSpPr/>
          <p:nvPr userDrawn="1"/>
        </p:nvSpPr>
        <p:spPr>
          <a:xfrm>
            <a:off x="51756" y="6018362"/>
            <a:ext cx="9086491" cy="8396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
        <p:nvSpPr>
          <p:cNvPr id="16" name="Rectangle 15">
            <a:extLst>
              <a:ext uri="{FF2B5EF4-FFF2-40B4-BE49-F238E27FC236}">
                <a16:creationId xmlns:a16="http://schemas.microsoft.com/office/drawing/2014/main" xmlns="" id="{635139FA-F8A7-C04D-A7FE-073630E29CAD}"/>
              </a:ext>
            </a:extLst>
          </p:cNvPr>
          <p:cNvSpPr/>
          <p:nvPr userDrawn="1"/>
        </p:nvSpPr>
        <p:spPr>
          <a:xfrm rot="5400000">
            <a:off x="-3380120" y="3380117"/>
            <a:ext cx="6858003" cy="97767"/>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842460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 texte">
    <p:spTree>
      <p:nvGrpSpPr>
        <p:cNvPr id="1" name=""/>
        <p:cNvGrpSpPr/>
        <p:nvPr/>
      </p:nvGrpSpPr>
      <p:grpSpPr>
        <a:xfrm>
          <a:off x="0" y="0"/>
          <a:ext cx="0" cy="0"/>
          <a:chOff x="0" y="0"/>
          <a:chExt cx="0" cy="0"/>
        </a:xfrm>
      </p:grpSpPr>
      <p:sp>
        <p:nvSpPr>
          <p:cNvPr id="7" name="Titre 10">
            <a:extLst>
              <a:ext uri="{FF2B5EF4-FFF2-40B4-BE49-F238E27FC236}">
                <a16:creationId xmlns:a16="http://schemas.microsoft.com/office/drawing/2014/main" xmlns="" id="{EFFB0A17-4EB9-D34D-A504-666C4A4A53E7}"/>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8" name="Rectangle 7">
            <a:extLst>
              <a:ext uri="{FF2B5EF4-FFF2-40B4-BE49-F238E27FC236}">
                <a16:creationId xmlns:a16="http://schemas.microsoft.com/office/drawing/2014/main" xmlns="" id="{A1FC2496-A189-D84E-A4FA-3AFBA0F1B674}"/>
              </a:ext>
            </a:extLst>
          </p:cNvPr>
          <p:cNvSpPr/>
          <p:nvPr userDrawn="1"/>
        </p:nvSpPr>
        <p:spPr>
          <a:xfrm>
            <a:off x="628650" y="389853"/>
            <a:ext cx="320675" cy="98044"/>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2" name="Espace réservé du texte 3">
            <a:extLst>
              <a:ext uri="{FF2B5EF4-FFF2-40B4-BE49-F238E27FC236}">
                <a16:creationId xmlns:a16="http://schemas.microsoft.com/office/drawing/2014/main" xmlns="" id="{BE29ABAE-629E-5746-9610-A7C3A8558057}"/>
              </a:ext>
            </a:extLst>
          </p:cNvPr>
          <p:cNvSpPr>
            <a:spLocks noGrp="1"/>
          </p:cNvSpPr>
          <p:nvPr>
            <p:ph type="body" sz="half" idx="2"/>
          </p:nvPr>
        </p:nvSpPr>
        <p:spPr>
          <a:xfrm>
            <a:off x="635001" y="1308595"/>
            <a:ext cx="7875587" cy="4313272"/>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3462328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sans image ">
    <p:spTree>
      <p:nvGrpSpPr>
        <p:cNvPr id="1" name=""/>
        <p:cNvGrpSpPr/>
        <p:nvPr/>
      </p:nvGrpSpPr>
      <p:grpSpPr>
        <a:xfrm>
          <a:off x="0" y="0"/>
          <a:ext cx="0" cy="0"/>
          <a:chOff x="0" y="0"/>
          <a:chExt cx="0" cy="0"/>
        </a:xfrm>
      </p:grpSpPr>
      <p:sp>
        <p:nvSpPr>
          <p:cNvPr id="7" name="Titre 10">
            <a:extLst>
              <a:ext uri="{FF2B5EF4-FFF2-40B4-BE49-F238E27FC236}">
                <a16:creationId xmlns:a16="http://schemas.microsoft.com/office/drawing/2014/main" xmlns="" id="{2D772E58-09FA-3E47-A917-0B385B31DB09}"/>
              </a:ext>
            </a:extLst>
          </p:cNvPr>
          <p:cNvSpPr>
            <a:spLocks noGrp="1"/>
          </p:cNvSpPr>
          <p:nvPr>
            <p:ph type="title" hasCustomPrompt="1"/>
          </p:nvPr>
        </p:nvSpPr>
        <p:spPr>
          <a:xfrm>
            <a:off x="628650" y="1972580"/>
            <a:ext cx="7886700" cy="3354331"/>
          </a:xfrm>
          <a:prstGeom prst="rect">
            <a:avLst/>
          </a:prstGeom>
        </p:spPr>
        <p:txBody>
          <a:bodyPr lIns="0" tIns="0" rIns="0" bIns="0" anchor="t" anchorCtr="0">
            <a:normAutofit/>
          </a:bodyPr>
          <a:lstStyle>
            <a:lvl1pPr algn="l">
              <a:defRPr sz="2800" b="1">
                <a:latin typeface="+mn-lt"/>
              </a:defRPr>
            </a:lvl1pPr>
          </a:lstStyle>
          <a:p>
            <a:r>
              <a:rPr lang="fr-FR" dirty="0"/>
              <a:t>Titre seul</a:t>
            </a:r>
          </a:p>
        </p:txBody>
      </p:sp>
      <p:sp>
        <p:nvSpPr>
          <p:cNvPr id="8" name="Rectangle 7">
            <a:extLst>
              <a:ext uri="{FF2B5EF4-FFF2-40B4-BE49-F238E27FC236}">
                <a16:creationId xmlns:a16="http://schemas.microsoft.com/office/drawing/2014/main" xmlns="" id="{E8FB024D-243C-754F-AC0F-7FCAFD5E0001}"/>
              </a:ext>
            </a:extLst>
          </p:cNvPr>
          <p:cNvSpPr/>
          <p:nvPr userDrawn="1"/>
        </p:nvSpPr>
        <p:spPr>
          <a:xfrm>
            <a:off x="628650" y="1722423"/>
            <a:ext cx="320675" cy="98044"/>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Tree>
    <p:extLst>
      <p:ext uri="{BB962C8B-B14F-4D97-AF65-F5344CB8AC3E}">
        <p14:creationId xmlns:p14="http://schemas.microsoft.com/office/powerpoint/2010/main" val="1310007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0635213-5E78-9A40-8B86-643A3CA8DB61}"/>
              </a:ext>
            </a:extLst>
          </p:cNvPr>
          <p:cNvSpPr/>
          <p:nvPr userDrawn="1"/>
        </p:nvSpPr>
        <p:spPr>
          <a:xfrm>
            <a:off x="628650" y="389853"/>
            <a:ext cx="320675" cy="98044"/>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9" name="Espace réservé du texte 3">
            <a:extLst>
              <a:ext uri="{FF2B5EF4-FFF2-40B4-BE49-F238E27FC236}">
                <a16:creationId xmlns:a16="http://schemas.microsoft.com/office/drawing/2014/main" xmlns="" id="{DC84CFA1-A979-784F-90DA-6AB059D3459C}"/>
              </a:ext>
            </a:extLst>
          </p:cNvPr>
          <p:cNvSpPr>
            <a:spLocks noGrp="1"/>
          </p:cNvSpPr>
          <p:nvPr>
            <p:ph type="body" sz="half" idx="2"/>
          </p:nvPr>
        </p:nvSpPr>
        <p:spPr>
          <a:xfrm>
            <a:off x="635001" y="654250"/>
            <a:ext cx="7875587" cy="5068369"/>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3050894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sur image">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xmlns="" id="{343806E2-A366-674B-B253-A03A1A5C712B}"/>
              </a:ext>
            </a:extLst>
          </p:cNvPr>
          <p:cNvSpPr>
            <a:spLocks noGrp="1"/>
          </p:cNvSpPr>
          <p:nvPr>
            <p:ph type="pic" sz="quarter" idx="11"/>
          </p:nvPr>
        </p:nvSpPr>
        <p:spPr>
          <a:xfrm>
            <a:off x="0" y="0"/>
            <a:ext cx="9144000" cy="607320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7" name="Titre 10">
            <a:extLst>
              <a:ext uri="{FF2B5EF4-FFF2-40B4-BE49-F238E27FC236}">
                <a16:creationId xmlns:a16="http://schemas.microsoft.com/office/drawing/2014/main" xmlns="" id="{2D772E58-09FA-3E47-A917-0B385B31DB09}"/>
              </a:ext>
            </a:extLst>
          </p:cNvPr>
          <p:cNvSpPr>
            <a:spLocks noGrp="1"/>
          </p:cNvSpPr>
          <p:nvPr>
            <p:ph type="title" hasCustomPrompt="1"/>
          </p:nvPr>
        </p:nvSpPr>
        <p:spPr>
          <a:xfrm>
            <a:off x="628650" y="1964256"/>
            <a:ext cx="7886700" cy="3437083"/>
          </a:xfrm>
          <a:prstGeom prst="rect">
            <a:avLst/>
          </a:prstGeom>
        </p:spPr>
        <p:txBody>
          <a:bodyPr lIns="0" tIns="0" rIns="0" bIns="0" anchor="t" anchorCtr="0">
            <a:normAutofit/>
          </a:bodyPr>
          <a:lstStyle>
            <a:lvl1pPr algn="l">
              <a:defRPr sz="4400" b="1">
                <a:solidFill>
                  <a:schemeClr val="bg1"/>
                </a:solidFill>
                <a:latin typeface="+mn-lt"/>
              </a:defRPr>
            </a:lvl1pPr>
          </a:lstStyle>
          <a:p>
            <a:r>
              <a:rPr lang="fr-FR" dirty="0"/>
              <a:t>Titre</a:t>
            </a:r>
          </a:p>
        </p:txBody>
      </p:sp>
      <p:sp>
        <p:nvSpPr>
          <p:cNvPr id="8" name="Rectangle 7">
            <a:extLst>
              <a:ext uri="{FF2B5EF4-FFF2-40B4-BE49-F238E27FC236}">
                <a16:creationId xmlns:a16="http://schemas.microsoft.com/office/drawing/2014/main" xmlns="" id="{E8FB024D-243C-754F-AC0F-7FCAFD5E0001}"/>
              </a:ext>
            </a:extLst>
          </p:cNvPr>
          <p:cNvSpPr/>
          <p:nvPr userDrawn="1"/>
        </p:nvSpPr>
        <p:spPr>
          <a:xfrm>
            <a:off x="628650" y="1722423"/>
            <a:ext cx="320675" cy="98044"/>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Tree>
    <p:extLst>
      <p:ext uri="{BB962C8B-B14F-4D97-AF65-F5344CB8AC3E}">
        <p14:creationId xmlns:p14="http://schemas.microsoft.com/office/powerpoint/2010/main" val="53539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 texte">
    <p:spTree>
      <p:nvGrpSpPr>
        <p:cNvPr id="1" name=""/>
        <p:cNvGrpSpPr/>
        <p:nvPr/>
      </p:nvGrpSpPr>
      <p:grpSpPr>
        <a:xfrm>
          <a:off x="0" y="0"/>
          <a:ext cx="0" cy="0"/>
          <a:chOff x="0" y="0"/>
          <a:chExt cx="0" cy="0"/>
        </a:xfrm>
      </p:grpSpPr>
      <p:sp>
        <p:nvSpPr>
          <p:cNvPr id="7" name="Titre 10">
            <a:extLst>
              <a:ext uri="{FF2B5EF4-FFF2-40B4-BE49-F238E27FC236}">
                <a16:creationId xmlns:a16="http://schemas.microsoft.com/office/drawing/2014/main" xmlns="" id="{EFFB0A17-4EB9-D34D-A504-666C4A4A53E7}"/>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8" name="Rectangle 7">
            <a:extLst>
              <a:ext uri="{FF2B5EF4-FFF2-40B4-BE49-F238E27FC236}">
                <a16:creationId xmlns:a16="http://schemas.microsoft.com/office/drawing/2014/main" xmlns="" id="{A1FC2496-A189-D84E-A4FA-3AFBA0F1B674}"/>
              </a:ext>
            </a:extLst>
          </p:cNvPr>
          <p:cNvSpPr/>
          <p:nvPr userDrawn="1"/>
        </p:nvSpPr>
        <p:spPr>
          <a:xfrm>
            <a:off x="628650" y="389853"/>
            <a:ext cx="320675" cy="98044"/>
          </a:xfrm>
          <a:prstGeom prst="rect">
            <a:avLst/>
          </a:prstGeom>
          <a:solidFill>
            <a:srgbClr val="0F0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2" name="Espace réservé du texte 3">
            <a:extLst>
              <a:ext uri="{FF2B5EF4-FFF2-40B4-BE49-F238E27FC236}">
                <a16:creationId xmlns:a16="http://schemas.microsoft.com/office/drawing/2014/main" xmlns="" id="{BE29ABAE-629E-5746-9610-A7C3A8558057}"/>
              </a:ext>
            </a:extLst>
          </p:cNvPr>
          <p:cNvSpPr>
            <a:spLocks noGrp="1"/>
          </p:cNvSpPr>
          <p:nvPr>
            <p:ph type="body" sz="half" idx="2"/>
          </p:nvPr>
        </p:nvSpPr>
        <p:spPr>
          <a:xfrm>
            <a:off x="635001" y="1308595"/>
            <a:ext cx="7875587" cy="4313272"/>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10590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 texte colonnes">
    <p:spTree>
      <p:nvGrpSpPr>
        <p:cNvPr id="1" name=""/>
        <p:cNvGrpSpPr/>
        <p:nvPr/>
      </p:nvGrpSpPr>
      <p:grpSpPr>
        <a:xfrm>
          <a:off x="0" y="0"/>
          <a:ext cx="0" cy="0"/>
          <a:chOff x="0" y="0"/>
          <a:chExt cx="0" cy="0"/>
        </a:xfrm>
      </p:grpSpPr>
      <p:sp>
        <p:nvSpPr>
          <p:cNvPr id="8" name="Titre 10">
            <a:extLst>
              <a:ext uri="{FF2B5EF4-FFF2-40B4-BE49-F238E27FC236}">
                <a16:creationId xmlns:a16="http://schemas.microsoft.com/office/drawing/2014/main" xmlns="" id="{6BDFC814-B46E-DB4D-B1DA-DE7A719C1708}"/>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9" name="Rectangle 8">
            <a:extLst>
              <a:ext uri="{FF2B5EF4-FFF2-40B4-BE49-F238E27FC236}">
                <a16:creationId xmlns:a16="http://schemas.microsoft.com/office/drawing/2014/main" xmlns="" id="{1721384A-D70A-8D47-98DB-69E0A9A46543}"/>
              </a:ext>
            </a:extLst>
          </p:cNvPr>
          <p:cNvSpPr/>
          <p:nvPr userDrawn="1"/>
        </p:nvSpPr>
        <p:spPr>
          <a:xfrm>
            <a:off x="628650" y="389853"/>
            <a:ext cx="320675" cy="98044"/>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2" name="Espace réservé du texte 3">
            <a:extLst>
              <a:ext uri="{FF2B5EF4-FFF2-40B4-BE49-F238E27FC236}">
                <a16:creationId xmlns:a16="http://schemas.microsoft.com/office/drawing/2014/main" xmlns="" id="{E87F4E51-ED2C-FF4B-8B04-32DDFC0D7E93}"/>
              </a:ext>
            </a:extLst>
          </p:cNvPr>
          <p:cNvSpPr>
            <a:spLocks noGrp="1"/>
          </p:cNvSpPr>
          <p:nvPr>
            <p:ph type="body" sz="half" idx="2" hasCustomPrompt="1"/>
          </p:nvPr>
        </p:nvSpPr>
        <p:spPr>
          <a:xfrm>
            <a:off x="635001" y="1308595"/>
            <a:ext cx="7875587" cy="4313272"/>
          </a:xfrm>
        </p:spPr>
        <p:txBody>
          <a:bodyPr lIns="0" tIns="0" rIns="0" bIns="0" numCol="2" spcCol="360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Texte en colonne</a:t>
            </a:r>
          </a:p>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3149083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 texte + image">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xmlns="" id="{B2FB4AC7-4ACE-3A41-BCD2-854D7311A56F}"/>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12" name="Rectangle 11">
            <a:extLst>
              <a:ext uri="{FF2B5EF4-FFF2-40B4-BE49-F238E27FC236}">
                <a16:creationId xmlns:a16="http://schemas.microsoft.com/office/drawing/2014/main" xmlns="" id="{2D5AE046-3526-DE40-8AF9-431D7A09EE94}"/>
              </a:ext>
            </a:extLst>
          </p:cNvPr>
          <p:cNvSpPr/>
          <p:nvPr userDrawn="1"/>
        </p:nvSpPr>
        <p:spPr>
          <a:xfrm>
            <a:off x="628650" y="389853"/>
            <a:ext cx="320675" cy="98044"/>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6" name="Picture Placeholder 7">
            <a:extLst>
              <a:ext uri="{FF2B5EF4-FFF2-40B4-BE49-F238E27FC236}">
                <a16:creationId xmlns:a16="http://schemas.microsoft.com/office/drawing/2014/main" xmlns="" id="{297DB909-1AFF-AF4D-8D85-216D8E6C9360}"/>
              </a:ext>
            </a:extLst>
          </p:cNvPr>
          <p:cNvSpPr>
            <a:spLocks noGrp="1"/>
          </p:cNvSpPr>
          <p:nvPr>
            <p:ph type="pic" sz="quarter" idx="11"/>
          </p:nvPr>
        </p:nvSpPr>
        <p:spPr>
          <a:xfrm>
            <a:off x="4862286" y="1287464"/>
            <a:ext cx="3653064" cy="4334403"/>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8" name="Espace réservé du texte 3">
            <a:extLst>
              <a:ext uri="{FF2B5EF4-FFF2-40B4-BE49-F238E27FC236}">
                <a16:creationId xmlns:a16="http://schemas.microsoft.com/office/drawing/2014/main" xmlns="" id="{EE567C23-5C71-C047-9153-4EB4240908DD}"/>
              </a:ext>
            </a:extLst>
          </p:cNvPr>
          <p:cNvSpPr>
            <a:spLocks noGrp="1"/>
          </p:cNvSpPr>
          <p:nvPr>
            <p:ph type="body" sz="half" idx="2"/>
          </p:nvPr>
        </p:nvSpPr>
        <p:spPr>
          <a:xfrm>
            <a:off x="623887" y="1287464"/>
            <a:ext cx="3829871" cy="4334403"/>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303328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 image">
    <p:spTree>
      <p:nvGrpSpPr>
        <p:cNvPr id="1" name=""/>
        <p:cNvGrpSpPr/>
        <p:nvPr/>
      </p:nvGrpSpPr>
      <p:grpSpPr>
        <a:xfrm>
          <a:off x="0" y="0"/>
          <a:ext cx="0" cy="0"/>
          <a:chOff x="0" y="0"/>
          <a:chExt cx="0" cy="0"/>
        </a:xfrm>
      </p:grpSpPr>
      <p:sp>
        <p:nvSpPr>
          <p:cNvPr id="6" name="Titre 10">
            <a:extLst>
              <a:ext uri="{FF2B5EF4-FFF2-40B4-BE49-F238E27FC236}">
                <a16:creationId xmlns:a16="http://schemas.microsoft.com/office/drawing/2014/main" xmlns="" id="{5F5452A6-C039-9F4E-937E-7C909B52B778}"/>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7" name="Rectangle 6">
            <a:extLst>
              <a:ext uri="{FF2B5EF4-FFF2-40B4-BE49-F238E27FC236}">
                <a16:creationId xmlns:a16="http://schemas.microsoft.com/office/drawing/2014/main" xmlns="" id="{1076BF7C-3DAD-FB4B-96E9-EF608B42C0D7}"/>
              </a:ext>
            </a:extLst>
          </p:cNvPr>
          <p:cNvSpPr/>
          <p:nvPr userDrawn="1"/>
        </p:nvSpPr>
        <p:spPr>
          <a:xfrm>
            <a:off x="628650" y="389853"/>
            <a:ext cx="320675" cy="98044"/>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8" name="Picture Placeholder 7">
            <a:extLst>
              <a:ext uri="{FF2B5EF4-FFF2-40B4-BE49-F238E27FC236}">
                <a16:creationId xmlns:a16="http://schemas.microsoft.com/office/drawing/2014/main" xmlns="" id="{16B5ABBD-8E02-8244-B287-C5FD251556FA}"/>
              </a:ext>
            </a:extLst>
          </p:cNvPr>
          <p:cNvSpPr>
            <a:spLocks noGrp="1"/>
          </p:cNvSpPr>
          <p:nvPr>
            <p:ph type="pic" sz="quarter" idx="10"/>
          </p:nvPr>
        </p:nvSpPr>
        <p:spPr>
          <a:xfrm>
            <a:off x="0" y="1081668"/>
            <a:ext cx="9144000" cy="4993875"/>
          </a:xfrm>
          <a:prstGeom prst="rect">
            <a:avLst/>
          </a:prstGeom>
          <a:solidFill>
            <a:schemeClr val="bg1">
              <a:lumMod val="95000"/>
            </a:schemeClr>
          </a:solidFill>
        </p:spPr>
        <p:txBody>
          <a:bodyPr>
            <a:normAutofit/>
          </a:bodyPr>
          <a:lstStyle>
            <a:lvl1pPr marL="0" indent="0">
              <a:buNone/>
              <a:defRPr sz="1125"/>
            </a:lvl1pPr>
          </a:lstStyle>
          <a:p>
            <a:endParaRPr lang="en-US" dirty="0"/>
          </a:p>
        </p:txBody>
      </p:sp>
    </p:spTree>
    <p:extLst>
      <p:ext uri="{BB962C8B-B14F-4D97-AF65-F5344CB8AC3E}">
        <p14:creationId xmlns:p14="http://schemas.microsoft.com/office/powerpoint/2010/main" val="2280908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9E1853C-5899-9C40-AFAC-0A064777C72F}"/>
              </a:ext>
            </a:extLst>
          </p:cNvPr>
          <p:cNvSpPr/>
          <p:nvPr userDrawn="1"/>
        </p:nvSpPr>
        <p:spPr>
          <a:xfrm>
            <a:off x="388899" y="1136985"/>
            <a:ext cx="320675" cy="98044"/>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6" name="Picture Placeholder 7">
            <a:extLst>
              <a:ext uri="{FF2B5EF4-FFF2-40B4-BE49-F238E27FC236}">
                <a16:creationId xmlns:a16="http://schemas.microsoft.com/office/drawing/2014/main" xmlns="" id="{A1792232-A353-974E-A83F-E982963D3744}"/>
              </a:ext>
            </a:extLst>
          </p:cNvPr>
          <p:cNvSpPr>
            <a:spLocks noGrp="1"/>
          </p:cNvSpPr>
          <p:nvPr>
            <p:ph type="pic" sz="quarter" idx="10"/>
          </p:nvPr>
        </p:nvSpPr>
        <p:spPr>
          <a:xfrm>
            <a:off x="2931886" y="0"/>
            <a:ext cx="6212114" cy="6155323"/>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9" name="Espace réservé du texte 3">
            <a:extLst>
              <a:ext uri="{FF2B5EF4-FFF2-40B4-BE49-F238E27FC236}">
                <a16:creationId xmlns:a16="http://schemas.microsoft.com/office/drawing/2014/main" xmlns="" id="{CDDFEC45-09AA-8B41-9C9C-4AAB003E1B23}"/>
              </a:ext>
            </a:extLst>
          </p:cNvPr>
          <p:cNvSpPr>
            <a:spLocks noGrp="1"/>
          </p:cNvSpPr>
          <p:nvPr>
            <p:ph type="body" sz="half" idx="2"/>
          </p:nvPr>
        </p:nvSpPr>
        <p:spPr>
          <a:xfrm>
            <a:off x="388899" y="1421472"/>
            <a:ext cx="2220295" cy="4334403"/>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1289651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 image _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3BE6DB70-1962-594C-AAC7-3BBB5F4FF3B2}"/>
              </a:ext>
            </a:extLst>
          </p:cNvPr>
          <p:cNvSpPr>
            <a:spLocks noGrp="1"/>
          </p:cNvSpPr>
          <p:nvPr>
            <p:ph type="pic" sz="quarter" idx="10"/>
          </p:nvPr>
        </p:nvSpPr>
        <p:spPr>
          <a:xfrm>
            <a:off x="0" y="0"/>
            <a:ext cx="6212114" cy="607320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9" name="Rectangle 8">
            <a:extLst>
              <a:ext uri="{FF2B5EF4-FFF2-40B4-BE49-F238E27FC236}">
                <a16:creationId xmlns:a16="http://schemas.microsoft.com/office/drawing/2014/main" xmlns="" id="{8C830CD8-E416-164D-B8D3-89D1582270E7}"/>
              </a:ext>
            </a:extLst>
          </p:cNvPr>
          <p:cNvSpPr/>
          <p:nvPr userDrawn="1"/>
        </p:nvSpPr>
        <p:spPr>
          <a:xfrm>
            <a:off x="6588977" y="1136985"/>
            <a:ext cx="320675" cy="98044"/>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2" name="Espace réservé du texte 3">
            <a:extLst>
              <a:ext uri="{FF2B5EF4-FFF2-40B4-BE49-F238E27FC236}">
                <a16:creationId xmlns:a16="http://schemas.microsoft.com/office/drawing/2014/main" xmlns="" id="{0C9A8B3F-E490-1742-88D6-3DE778DF87B6}"/>
              </a:ext>
            </a:extLst>
          </p:cNvPr>
          <p:cNvSpPr>
            <a:spLocks noGrp="1"/>
          </p:cNvSpPr>
          <p:nvPr>
            <p:ph type="body" sz="half" idx="2"/>
          </p:nvPr>
        </p:nvSpPr>
        <p:spPr>
          <a:xfrm>
            <a:off x="6588977" y="1421472"/>
            <a:ext cx="2220295" cy="4651728"/>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2597366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e + texte + 3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261378DE-76E4-524B-9AAE-24646E8510A2}"/>
              </a:ext>
            </a:extLst>
          </p:cNvPr>
          <p:cNvSpPr>
            <a:spLocks noGrp="1"/>
          </p:cNvSpPr>
          <p:nvPr>
            <p:ph type="pic" sz="quarter" idx="10"/>
          </p:nvPr>
        </p:nvSpPr>
        <p:spPr>
          <a:xfrm>
            <a:off x="628649" y="2591082"/>
            <a:ext cx="2417990" cy="322639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9" name="Picture Placeholder 7">
            <a:extLst>
              <a:ext uri="{FF2B5EF4-FFF2-40B4-BE49-F238E27FC236}">
                <a16:creationId xmlns:a16="http://schemas.microsoft.com/office/drawing/2014/main" xmlns="" id="{3134FA05-FB98-924B-8737-5717A77AF7EB}"/>
              </a:ext>
            </a:extLst>
          </p:cNvPr>
          <p:cNvSpPr>
            <a:spLocks noGrp="1"/>
          </p:cNvSpPr>
          <p:nvPr>
            <p:ph type="pic" sz="quarter" idx="11"/>
          </p:nvPr>
        </p:nvSpPr>
        <p:spPr>
          <a:xfrm>
            <a:off x="3363004" y="2591082"/>
            <a:ext cx="2417990" cy="322639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0" name="Picture Placeholder 7">
            <a:extLst>
              <a:ext uri="{FF2B5EF4-FFF2-40B4-BE49-F238E27FC236}">
                <a16:creationId xmlns:a16="http://schemas.microsoft.com/office/drawing/2014/main" xmlns="" id="{A9514D9D-5E88-1A4B-AE76-43457EE50E7B}"/>
              </a:ext>
            </a:extLst>
          </p:cNvPr>
          <p:cNvSpPr>
            <a:spLocks noGrp="1"/>
          </p:cNvSpPr>
          <p:nvPr>
            <p:ph type="pic" sz="quarter" idx="12"/>
          </p:nvPr>
        </p:nvSpPr>
        <p:spPr>
          <a:xfrm>
            <a:off x="6097360" y="2591082"/>
            <a:ext cx="2417990" cy="322639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2" name="Titre 10">
            <a:extLst>
              <a:ext uri="{FF2B5EF4-FFF2-40B4-BE49-F238E27FC236}">
                <a16:creationId xmlns:a16="http://schemas.microsoft.com/office/drawing/2014/main" xmlns="" id="{3DDCD3F2-C2B8-C044-B880-82771F5ED945}"/>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13" name="Rectangle 12">
            <a:extLst>
              <a:ext uri="{FF2B5EF4-FFF2-40B4-BE49-F238E27FC236}">
                <a16:creationId xmlns:a16="http://schemas.microsoft.com/office/drawing/2014/main" xmlns="" id="{D8D5A85D-0675-5049-9A11-7CEEDFFF9C7C}"/>
              </a:ext>
            </a:extLst>
          </p:cNvPr>
          <p:cNvSpPr/>
          <p:nvPr userDrawn="1"/>
        </p:nvSpPr>
        <p:spPr>
          <a:xfrm>
            <a:off x="628650" y="389853"/>
            <a:ext cx="320675" cy="98044"/>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5" name="Espace réservé du texte 3">
            <a:extLst>
              <a:ext uri="{FF2B5EF4-FFF2-40B4-BE49-F238E27FC236}">
                <a16:creationId xmlns:a16="http://schemas.microsoft.com/office/drawing/2014/main" xmlns="" id="{34E882F7-751C-DB4D-8455-7296C063AEC1}"/>
              </a:ext>
            </a:extLst>
          </p:cNvPr>
          <p:cNvSpPr>
            <a:spLocks noGrp="1"/>
          </p:cNvSpPr>
          <p:nvPr>
            <p:ph type="body" sz="half" idx="2"/>
          </p:nvPr>
        </p:nvSpPr>
        <p:spPr>
          <a:xfrm>
            <a:off x="623888" y="1287465"/>
            <a:ext cx="7886700" cy="1085245"/>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2045947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e + texte + image bulle">
    <p:spTree>
      <p:nvGrpSpPr>
        <p:cNvPr id="1" name=""/>
        <p:cNvGrpSpPr/>
        <p:nvPr/>
      </p:nvGrpSpPr>
      <p:grpSpPr>
        <a:xfrm>
          <a:off x="0" y="0"/>
          <a:ext cx="0" cy="0"/>
          <a:chOff x="0" y="0"/>
          <a:chExt cx="0" cy="0"/>
        </a:xfrm>
      </p:grpSpPr>
      <p:sp>
        <p:nvSpPr>
          <p:cNvPr id="8" name="Titre 10">
            <a:extLst>
              <a:ext uri="{FF2B5EF4-FFF2-40B4-BE49-F238E27FC236}">
                <a16:creationId xmlns:a16="http://schemas.microsoft.com/office/drawing/2014/main" xmlns="" id="{9497D533-A043-CC4F-93C3-91C7CCB20F37}"/>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9" name="Rectangle 8">
            <a:extLst>
              <a:ext uri="{FF2B5EF4-FFF2-40B4-BE49-F238E27FC236}">
                <a16:creationId xmlns:a16="http://schemas.microsoft.com/office/drawing/2014/main" xmlns="" id="{EF823E31-5E70-F647-ABC2-A19AC9938B17}"/>
              </a:ext>
            </a:extLst>
          </p:cNvPr>
          <p:cNvSpPr/>
          <p:nvPr userDrawn="1"/>
        </p:nvSpPr>
        <p:spPr>
          <a:xfrm>
            <a:off x="628650" y="389853"/>
            <a:ext cx="320675" cy="98044"/>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0" name="Picture Placeholder 8">
            <a:extLst>
              <a:ext uri="{FF2B5EF4-FFF2-40B4-BE49-F238E27FC236}">
                <a16:creationId xmlns:a16="http://schemas.microsoft.com/office/drawing/2014/main" xmlns="" id="{D65944F5-C250-744D-9221-C3DC3F6BAB0C}"/>
              </a:ext>
            </a:extLst>
          </p:cNvPr>
          <p:cNvSpPr>
            <a:spLocks noGrp="1"/>
          </p:cNvSpPr>
          <p:nvPr>
            <p:ph type="pic" sz="quarter" idx="11"/>
          </p:nvPr>
        </p:nvSpPr>
        <p:spPr>
          <a:xfrm>
            <a:off x="628650" y="1287465"/>
            <a:ext cx="1440000" cy="1440000"/>
          </a:xfrm>
          <a:custGeom>
            <a:avLst/>
            <a:gdLst>
              <a:gd name="connsiteX0" fmla="*/ 1403350 w 2806700"/>
              <a:gd name="connsiteY0" fmla="*/ 0 h 2806700"/>
              <a:gd name="connsiteX1" fmla="*/ 2806700 w 2806700"/>
              <a:gd name="connsiteY1" fmla="*/ 1403350 h 2806700"/>
              <a:gd name="connsiteX2" fmla="*/ 1403350 w 2806700"/>
              <a:gd name="connsiteY2" fmla="*/ 2806700 h 2806700"/>
              <a:gd name="connsiteX3" fmla="*/ 0 w 2806700"/>
              <a:gd name="connsiteY3" fmla="*/ 1403350 h 2806700"/>
              <a:gd name="connsiteX4" fmla="*/ 1403350 w 2806700"/>
              <a:gd name="connsiteY4" fmla="*/ 0 h 280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6700" h="2806700">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chemeClr val="bg1">
              <a:lumMod val="95000"/>
            </a:schemeClr>
          </a:solidFill>
          <a:ln>
            <a:noFill/>
          </a:ln>
        </p:spPr>
        <p:txBody>
          <a:bodyPr wrap="square" anchor="ctr">
            <a:noAutofit/>
          </a:bodyPr>
          <a:lstStyle>
            <a:lvl1pPr marL="0" indent="0" algn="ctr">
              <a:buNone/>
              <a:defRPr sz="1125"/>
            </a:lvl1pPr>
          </a:lstStyle>
          <a:p>
            <a:endParaRPr lang="en-US" dirty="0"/>
          </a:p>
        </p:txBody>
      </p:sp>
      <p:sp>
        <p:nvSpPr>
          <p:cNvPr id="12" name="Espace réservé du texte 3">
            <a:extLst>
              <a:ext uri="{FF2B5EF4-FFF2-40B4-BE49-F238E27FC236}">
                <a16:creationId xmlns:a16="http://schemas.microsoft.com/office/drawing/2014/main" xmlns="" id="{BEEE41D1-7D0A-B547-8547-4424DCC501AA}"/>
              </a:ext>
            </a:extLst>
          </p:cNvPr>
          <p:cNvSpPr>
            <a:spLocks noGrp="1"/>
          </p:cNvSpPr>
          <p:nvPr>
            <p:ph type="body" sz="half" idx="2"/>
          </p:nvPr>
        </p:nvSpPr>
        <p:spPr>
          <a:xfrm>
            <a:off x="2372710" y="1287465"/>
            <a:ext cx="6137878" cy="4577306"/>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1164140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 mosaïque images">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xmlns="" id="{22F8604B-2594-8349-844A-8F0E4705E744}"/>
              </a:ext>
            </a:extLst>
          </p:cNvPr>
          <p:cNvSpPr>
            <a:spLocks noGrp="1"/>
          </p:cNvSpPr>
          <p:nvPr>
            <p:ph type="pic" sz="quarter" idx="10"/>
          </p:nvPr>
        </p:nvSpPr>
        <p:spPr>
          <a:xfrm>
            <a:off x="2219327" y="2561897"/>
            <a:ext cx="2333622" cy="351978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8" name="Picture Placeholder 7">
            <a:extLst>
              <a:ext uri="{FF2B5EF4-FFF2-40B4-BE49-F238E27FC236}">
                <a16:creationId xmlns:a16="http://schemas.microsoft.com/office/drawing/2014/main" xmlns="" id="{22413485-5AF7-BC41-8A33-BBD3320E5F3D}"/>
              </a:ext>
            </a:extLst>
          </p:cNvPr>
          <p:cNvSpPr>
            <a:spLocks noGrp="1"/>
          </p:cNvSpPr>
          <p:nvPr>
            <p:ph type="pic" sz="quarter" idx="11"/>
          </p:nvPr>
        </p:nvSpPr>
        <p:spPr>
          <a:xfrm>
            <a:off x="2" y="2561897"/>
            <a:ext cx="2219325" cy="1977163"/>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9" name="Picture Placeholder 7">
            <a:extLst>
              <a:ext uri="{FF2B5EF4-FFF2-40B4-BE49-F238E27FC236}">
                <a16:creationId xmlns:a16="http://schemas.microsoft.com/office/drawing/2014/main" xmlns="" id="{D89CB972-B967-7347-94F1-1A40331BEF88}"/>
              </a:ext>
            </a:extLst>
          </p:cNvPr>
          <p:cNvSpPr>
            <a:spLocks noGrp="1"/>
          </p:cNvSpPr>
          <p:nvPr>
            <p:ph type="pic" sz="quarter" idx="12"/>
          </p:nvPr>
        </p:nvSpPr>
        <p:spPr>
          <a:xfrm>
            <a:off x="6772275" y="4539059"/>
            <a:ext cx="1219200" cy="1540215"/>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0" name="Picture Placeholder 7">
            <a:extLst>
              <a:ext uri="{FF2B5EF4-FFF2-40B4-BE49-F238E27FC236}">
                <a16:creationId xmlns:a16="http://schemas.microsoft.com/office/drawing/2014/main" xmlns="" id="{207FE420-5F29-F34B-B36C-26A17640BB3A}"/>
              </a:ext>
            </a:extLst>
          </p:cNvPr>
          <p:cNvSpPr>
            <a:spLocks noGrp="1"/>
          </p:cNvSpPr>
          <p:nvPr>
            <p:ph type="pic" sz="quarter" idx="13"/>
          </p:nvPr>
        </p:nvSpPr>
        <p:spPr>
          <a:xfrm>
            <a:off x="2" y="4539060"/>
            <a:ext cx="2219325" cy="1542621"/>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1" name="Picture Placeholder 7">
            <a:extLst>
              <a:ext uri="{FF2B5EF4-FFF2-40B4-BE49-F238E27FC236}">
                <a16:creationId xmlns:a16="http://schemas.microsoft.com/office/drawing/2014/main" xmlns="" id="{959C2382-7586-3D4A-80C5-2ECDD88DE05D}"/>
              </a:ext>
            </a:extLst>
          </p:cNvPr>
          <p:cNvSpPr>
            <a:spLocks noGrp="1"/>
          </p:cNvSpPr>
          <p:nvPr>
            <p:ph type="pic" sz="quarter" idx="14"/>
          </p:nvPr>
        </p:nvSpPr>
        <p:spPr>
          <a:xfrm>
            <a:off x="4552952" y="2561896"/>
            <a:ext cx="3438525" cy="197716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2" name="Picture Placeholder 7">
            <a:extLst>
              <a:ext uri="{FF2B5EF4-FFF2-40B4-BE49-F238E27FC236}">
                <a16:creationId xmlns:a16="http://schemas.microsoft.com/office/drawing/2014/main" xmlns="" id="{0F850844-CFCB-7B43-B871-70A2C86E3C0E}"/>
              </a:ext>
            </a:extLst>
          </p:cNvPr>
          <p:cNvSpPr>
            <a:spLocks noGrp="1"/>
          </p:cNvSpPr>
          <p:nvPr>
            <p:ph type="pic" sz="quarter" idx="15"/>
          </p:nvPr>
        </p:nvSpPr>
        <p:spPr>
          <a:xfrm>
            <a:off x="7991477" y="2561896"/>
            <a:ext cx="1152525" cy="3517378"/>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3" name="Picture Placeholder 7">
            <a:extLst>
              <a:ext uri="{FF2B5EF4-FFF2-40B4-BE49-F238E27FC236}">
                <a16:creationId xmlns:a16="http://schemas.microsoft.com/office/drawing/2014/main" xmlns="" id="{EE8ADD8D-6953-9D45-9F22-7DEE56857AF7}"/>
              </a:ext>
            </a:extLst>
          </p:cNvPr>
          <p:cNvSpPr>
            <a:spLocks noGrp="1"/>
          </p:cNvSpPr>
          <p:nvPr>
            <p:ph type="pic" sz="quarter" idx="16"/>
          </p:nvPr>
        </p:nvSpPr>
        <p:spPr>
          <a:xfrm>
            <a:off x="4552952" y="4539060"/>
            <a:ext cx="2219325" cy="154021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4" name="Picture Placeholder 7">
            <a:extLst>
              <a:ext uri="{FF2B5EF4-FFF2-40B4-BE49-F238E27FC236}">
                <a16:creationId xmlns:a16="http://schemas.microsoft.com/office/drawing/2014/main" xmlns="" id="{E44D8724-66CC-CD43-9C9F-7A6B3E04234A}"/>
              </a:ext>
            </a:extLst>
          </p:cNvPr>
          <p:cNvSpPr>
            <a:spLocks noGrp="1"/>
          </p:cNvSpPr>
          <p:nvPr>
            <p:ph type="pic" sz="quarter" idx="17"/>
          </p:nvPr>
        </p:nvSpPr>
        <p:spPr>
          <a:xfrm>
            <a:off x="6877050" y="1095522"/>
            <a:ext cx="2266951" cy="1466372"/>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5" name="Picture Placeholder 7">
            <a:extLst>
              <a:ext uri="{FF2B5EF4-FFF2-40B4-BE49-F238E27FC236}">
                <a16:creationId xmlns:a16="http://schemas.microsoft.com/office/drawing/2014/main" xmlns="" id="{7119F9D3-C8DE-9941-8EF0-BB5DAD14991A}"/>
              </a:ext>
            </a:extLst>
          </p:cNvPr>
          <p:cNvSpPr>
            <a:spLocks noGrp="1"/>
          </p:cNvSpPr>
          <p:nvPr>
            <p:ph type="pic" sz="quarter" idx="18"/>
          </p:nvPr>
        </p:nvSpPr>
        <p:spPr>
          <a:xfrm>
            <a:off x="0" y="1095523"/>
            <a:ext cx="3438525" cy="1466371"/>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6" name="Picture Placeholder 7">
            <a:extLst>
              <a:ext uri="{FF2B5EF4-FFF2-40B4-BE49-F238E27FC236}">
                <a16:creationId xmlns:a16="http://schemas.microsoft.com/office/drawing/2014/main" xmlns="" id="{A5770BD5-2B00-7145-AE79-772CE154F54F}"/>
              </a:ext>
            </a:extLst>
          </p:cNvPr>
          <p:cNvSpPr>
            <a:spLocks noGrp="1"/>
          </p:cNvSpPr>
          <p:nvPr>
            <p:ph type="pic" sz="quarter" idx="19"/>
          </p:nvPr>
        </p:nvSpPr>
        <p:spPr>
          <a:xfrm>
            <a:off x="3438525" y="1095523"/>
            <a:ext cx="3438525" cy="1466372"/>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9" name="Titre 10">
            <a:extLst>
              <a:ext uri="{FF2B5EF4-FFF2-40B4-BE49-F238E27FC236}">
                <a16:creationId xmlns:a16="http://schemas.microsoft.com/office/drawing/2014/main" xmlns="" id="{11CB9816-35B2-8048-8AD4-2B9FE7AE099C}"/>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20" name="Rectangle 19">
            <a:extLst>
              <a:ext uri="{FF2B5EF4-FFF2-40B4-BE49-F238E27FC236}">
                <a16:creationId xmlns:a16="http://schemas.microsoft.com/office/drawing/2014/main" xmlns="" id="{7605489D-F964-0641-81E4-F33358FB0FF2}"/>
              </a:ext>
            </a:extLst>
          </p:cNvPr>
          <p:cNvSpPr/>
          <p:nvPr userDrawn="1"/>
        </p:nvSpPr>
        <p:spPr>
          <a:xfrm>
            <a:off x="628650" y="389853"/>
            <a:ext cx="320675" cy="98044"/>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Tree>
    <p:extLst>
      <p:ext uri="{BB962C8B-B14F-4D97-AF65-F5344CB8AC3E}">
        <p14:creationId xmlns:p14="http://schemas.microsoft.com/office/powerpoint/2010/main" val="783706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e + mosaïque images">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xmlns="" id="{DB70E006-9C0C-4A4C-9F22-289114A34872}"/>
              </a:ext>
            </a:extLst>
          </p:cNvPr>
          <p:cNvSpPr>
            <a:spLocks noGrp="1"/>
          </p:cNvSpPr>
          <p:nvPr>
            <p:ph type="pic" sz="quarter" idx="18"/>
          </p:nvPr>
        </p:nvSpPr>
        <p:spPr>
          <a:xfrm>
            <a:off x="304800" y="4218064"/>
            <a:ext cx="2514600" cy="182880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21" name="Picture Placeholder 7">
            <a:extLst>
              <a:ext uri="{FF2B5EF4-FFF2-40B4-BE49-F238E27FC236}">
                <a16:creationId xmlns:a16="http://schemas.microsoft.com/office/drawing/2014/main" xmlns="" id="{3DB65F2A-B54E-0847-BC2A-0D5C7FC87B5B}"/>
              </a:ext>
            </a:extLst>
          </p:cNvPr>
          <p:cNvSpPr>
            <a:spLocks noGrp="1"/>
          </p:cNvSpPr>
          <p:nvPr>
            <p:ph type="pic" sz="quarter" idx="19"/>
          </p:nvPr>
        </p:nvSpPr>
        <p:spPr>
          <a:xfrm>
            <a:off x="2933702" y="0"/>
            <a:ext cx="5915025" cy="2109863"/>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22" name="Picture Placeholder 7">
            <a:extLst>
              <a:ext uri="{FF2B5EF4-FFF2-40B4-BE49-F238E27FC236}">
                <a16:creationId xmlns:a16="http://schemas.microsoft.com/office/drawing/2014/main" xmlns="" id="{59C80995-6BA5-4147-8449-CE2195D8631F}"/>
              </a:ext>
            </a:extLst>
          </p:cNvPr>
          <p:cNvSpPr>
            <a:spLocks noGrp="1"/>
          </p:cNvSpPr>
          <p:nvPr>
            <p:ph type="pic" sz="quarter" idx="20"/>
          </p:nvPr>
        </p:nvSpPr>
        <p:spPr>
          <a:xfrm>
            <a:off x="2933702" y="4218064"/>
            <a:ext cx="3076575" cy="182880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23" name="Picture Placeholder 7">
            <a:extLst>
              <a:ext uri="{FF2B5EF4-FFF2-40B4-BE49-F238E27FC236}">
                <a16:creationId xmlns:a16="http://schemas.microsoft.com/office/drawing/2014/main" xmlns="" id="{EBD174A4-AE75-FB42-902E-50C8B5B3CAA9}"/>
              </a:ext>
            </a:extLst>
          </p:cNvPr>
          <p:cNvSpPr>
            <a:spLocks noGrp="1"/>
          </p:cNvSpPr>
          <p:nvPr>
            <p:ph type="pic" sz="quarter" idx="21"/>
          </p:nvPr>
        </p:nvSpPr>
        <p:spPr>
          <a:xfrm>
            <a:off x="2933702" y="2245754"/>
            <a:ext cx="3076575" cy="182880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24" name="Picture Placeholder 7">
            <a:extLst>
              <a:ext uri="{FF2B5EF4-FFF2-40B4-BE49-F238E27FC236}">
                <a16:creationId xmlns:a16="http://schemas.microsoft.com/office/drawing/2014/main" xmlns="" id="{99F787CE-8FBD-1A41-8F7E-60A3D4748DB1}"/>
              </a:ext>
            </a:extLst>
          </p:cNvPr>
          <p:cNvSpPr>
            <a:spLocks noGrp="1"/>
          </p:cNvSpPr>
          <p:nvPr>
            <p:ph type="pic" sz="quarter" idx="22"/>
          </p:nvPr>
        </p:nvSpPr>
        <p:spPr>
          <a:xfrm>
            <a:off x="6124575" y="2245754"/>
            <a:ext cx="2724150" cy="380111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26" name="Rectangle 25">
            <a:extLst>
              <a:ext uri="{FF2B5EF4-FFF2-40B4-BE49-F238E27FC236}">
                <a16:creationId xmlns:a16="http://schemas.microsoft.com/office/drawing/2014/main" xmlns="" id="{2DCC53A6-C7FB-7647-89C7-8F8ED6D87164}"/>
              </a:ext>
            </a:extLst>
          </p:cNvPr>
          <p:cNvSpPr/>
          <p:nvPr userDrawn="1"/>
        </p:nvSpPr>
        <p:spPr>
          <a:xfrm>
            <a:off x="388899" y="1136985"/>
            <a:ext cx="320675" cy="98044"/>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9" name="Espace réservé du texte 3">
            <a:extLst>
              <a:ext uri="{FF2B5EF4-FFF2-40B4-BE49-F238E27FC236}">
                <a16:creationId xmlns:a16="http://schemas.microsoft.com/office/drawing/2014/main" xmlns="" id="{7C81A1D5-841E-064B-913E-81C3D50E0C2A}"/>
              </a:ext>
            </a:extLst>
          </p:cNvPr>
          <p:cNvSpPr>
            <a:spLocks noGrp="1"/>
          </p:cNvSpPr>
          <p:nvPr>
            <p:ph type="body" sz="half" idx="2"/>
          </p:nvPr>
        </p:nvSpPr>
        <p:spPr>
          <a:xfrm>
            <a:off x="388899" y="1421472"/>
            <a:ext cx="2322769" cy="2653082"/>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2372734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principal">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xmlns="" id="{0F048724-B5CE-BF49-B7C6-63729A01B2A7}"/>
              </a:ext>
            </a:extLst>
          </p:cNvPr>
          <p:cNvSpPr txBox="1">
            <a:spLocks/>
          </p:cNvSpPr>
          <p:nvPr userDrawn="1"/>
        </p:nvSpPr>
        <p:spPr>
          <a:xfrm>
            <a:off x="4632761" y="6265946"/>
            <a:ext cx="1056332"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spc="0" dirty="0">
                <a:latin typeface="+mn-lt"/>
              </a:rPr>
              <a:t>Page </a:t>
            </a:r>
            <a:fld id="{700FE6C1-53D2-4B4A-A041-B539D8DA3A16}" type="slidenum">
              <a:rPr lang="en-US" sz="800" b="0" spc="0" smtClean="0">
                <a:latin typeface="+mn-lt"/>
              </a:rPr>
              <a:pPr algn="l"/>
              <a:t>‹N°›</a:t>
            </a:fld>
            <a:endParaRPr lang="en-US" sz="800" b="0" spc="0" dirty="0">
              <a:latin typeface="+mn-lt"/>
            </a:endParaRPr>
          </a:p>
        </p:txBody>
      </p:sp>
      <p:sp>
        <p:nvSpPr>
          <p:cNvPr id="13" name="Titre 10">
            <a:extLst>
              <a:ext uri="{FF2B5EF4-FFF2-40B4-BE49-F238E27FC236}">
                <a16:creationId xmlns:a16="http://schemas.microsoft.com/office/drawing/2014/main" xmlns="" id="{57847A68-A80A-134C-8AF6-74E5E631CCEE}"/>
              </a:ext>
            </a:extLst>
          </p:cNvPr>
          <p:cNvSpPr>
            <a:spLocks noGrp="1"/>
          </p:cNvSpPr>
          <p:nvPr>
            <p:ph type="title" hasCustomPrompt="1"/>
          </p:nvPr>
        </p:nvSpPr>
        <p:spPr>
          <a:xfrm>
            <a:off x="628650" y="3092257"/>
            <a:ext cx="7886700" cy="3342414"/>
          </a:xfrm>
          <a:prstGeom prst="rect">
            <a:avLst/>
          </a:prstGeom>
        </p:spPr>
        <p:txBody>
          <a:bodyPr lIns="0" tIns="0" rIns="0" bIns="0" anchor="t" anchorCtr="0">
            <a:normAutofit/>
          </a:bodyPr>
          <a:lstStyle>
            <a:lvl1pPr algn="l">
              <a:defRPr sz="4400" b="1">
                <a:ln>
                  <a:noFill/>
                </a:ln>
                <a:solidFill>
                  <a:schemeClr val="tx1"/>
                </a:solidFill>
                <a:latin typeface="+mn-lt"/>
              </a:defRPr>
            </a:lvl1pPr>
          </a:lstStyle>
          <a:p>
            <a:r>
              <a:rPr lang="fr-FR" dirty="0"/>
              <a:t>Titre</a:t>
            </a:r>
          </a:p>
        </p:txBody>
      </p:sp>
      <p:sp>
        <p:nvSpPr>
          <p:cNvPr id="15" name="Rectangle 14">
            <a:extLst>
              <a:ext uri="{FF2B5EF4-FFF2-40B4-BE49-F238E27FC236}">
                <a16:creationId xmlns:a16="http://schemas.microsoft.com/office/drawing/2014/main" xmlns="" id="{9B550CC6-11A6-EC4A-AC2F-E892D70C400E}"/>
              </a:ext>
            </a:extLst>
          </p:cNvPr>
          <p:cNvSpPr/>
          <p:nvPr userDrawn="1"/>
        </p:nvSpPr>
        <p:spPr>
          <a:xfrm>
            <a:off x="628650" y="2815186"/>
            <a:ext cx="320675" cy="98044"/>
          </a:xfrm>
          <a:prstGeom prst="rect">
            <a:avLst/>
          </a:prstGeom>
          <a:solidFill>
            <a:srgbClr val="FFD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pic>
        <p:nvPicPr>
          <p:cNvPr id="10" name="Image 9">
            <a:extLst>
              <a:ext uri="{FF2B5EF4-FFF2-40B4-BE49-F238E27FC236}">
                <a16:creationId xmlns:a16="http://schemas.microsoft.com/office/drawing/2014/main" xmlns="" id="{39EA5A04-B636-3E4B-B93F-5BC57B711D66}"/>
              </a:ext>
            </a:extLst>
          </p:cNvPr>
          <p:cNvPicPr>
            <a:picLocks noChangeAspect="1"/>
          </p:cNvPicPr>
          <p:nvPr userDrawn="1"/>
        </p:nvPicPr>
        <p:blipFill>
          <a:blip r:embed="rId2"/>
          <a:stretch>
            <a:fillRect/>
          </a:stretch>
        </p:blipFill>
        <p:spPr>
          <a:xfrm>
            <a:off x="3424554" y="522855"/>
            <a:ext cx="2268199" cy="1608839"/>
          </a:xfrm>
          <a:prstGeom prst="rect">
            <a:avLst/>
          </a:prstGeom>
        </p:spPr>
      </p:pic>
      <p:sp>
        <p:nvSpPr>
          <p:cNvPr id="12" name="Rectangle 11">
            <a:extLst>
              <a:ext uri="{FF2B5EF4-FFF2-40B4-BE49-F238E27FC236}">
                <a16:creationId xmlns:a16="http://schemas.microsoft.com/office/drawing/2014/main" xmlns="" id="{A7473DAB-BEC9-4D40-8D20-D868B5CF4A67}"/>
              </a:ext>
            </a:extLst>
          </p:cNvPr>
          <p:cNvSpPr/>
          <p:nvPr userDrawn="1"/>
        </p:nvSpPr>
        <p:spPr>
          <a:xfrm>
            <a:off x="51756" y="6018362"/>
            <a:ext cx="9086491" cy="8396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
        <p:nvSpPr>
          <p:cNvPr id="16" name="Rectangle 15">
            <a:extLst>
              <a:ext uri="{FF2B5EF4-FFF2-40B4-BE49-F238E27FC236}">
                <a16:creationId xmlns:a16="http://schemas.microsoft.com/office/drawing/2014/main" xmlns="" id="{F574766B-EBEC-2141-8C8B-F363064D336A}"/>
              </a:ext>
            </a:extLst>
          </p:cNvPr>
          <p:cNvSpPr/>
          <p:nvPr userDrawn="1"/>
        </p:nvSpPr>
        <p:spPr>
          <a:xfrm rot="5400000">
            <a:off x="-3380120" y="3380117"/>
            <a:ext cx="6858003" cy="97767"/>
          </a:xfrm>
          <a:prstGeom prst="rect">
            <a:avLst/>
          </a:prstGeom>
          <a:solidFill>
            <a:srgbClr val="FFD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330668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ans image ">
    <p:spTree>
      <p:nvGrpSpPr>
        <p:cNvPr id="1" name=""/>
        <p:cNvGrpSpPr/>
        <p:nvPr/>
      </p:nvGrpSpPr>
      <p:grpSpPr>
        <a:xfrm>
          <a:off x="0" y="0"/>
          <a:ext cx="0" cy="0"/>
          <a:chOff x="0" y="0"/>
          <a:chExt cx="0" cy="0"/>
        </a:xfrm>
      </p:grpSpPr>
      <p:sp>
        <p:nvSpPr>
          <p:cNvPr id="7" name="Titre 10">
            <a:extLst>
              <a:ext uri="{FF2B5EF4-FFF2-40B4-BE49-F238E27FC236}">
                <a16:creationId xmlns:a16="http://schemas.microsoft.com/office/drawing/2014/main" xmlns="" id="{2D772E58-09FA-3E47-A917-0B385B31DB09}"/>
              </a:ext>
            </a:extLst>
          </p:cNvPr>
          <p:cNvSpPr>
            <a:spLocks noGrp="1"/>
          </p:cNvSpPr>
          <p:nvPr>
            <p:ph type="title" hasCustomPrompt="1"/>
          </p:nvPr>
        </p:nvSpPr>
        <p:spPr>
          <a:xfrm>
            <a:off x="628650" y="1972580"/>
            <a:ext cx="7886700" cy="3354331"/>
          </a:xfrm>
          <a:prstGeom prst="rect">
            <a:avLst/>
          </a:prstGeom>
        </p:spPr>
        <p:txBody>
          <a:bodyPr lIns="0" tIns="0" rIns="0" bIns="0" anchor="t" anchorCtr="0">
            <a:normAutofit/>
          </a:bodyPr>
          <a:lstStyle>
            <a:lvl1pPr algn="l">
              <a:defRPr sz="2800" b="1">
                <a:latin typeface="+mn-lt"/>
              </a:defRPr>
            </a:lvl1pPr>
          </a:lstStyle>
          <a:p>
            <a:r>
              <a:rPr lang="fr-FR" dirty="0"/>
              <a:t>Titre seul</a:t>
            </a:r>
          </a:p>
        </p:txBody>
      </p:sp>
      <p:sp>
        <p:nvSpPr>
          <p:cNvPr id="8" name="Rectangle 7">
            <a:extLst>
              <a:ext uri="{FF2B5EF4-FFF2-40B4-BE49-F238E27FC236}">
                <a16:creationId xmlns:a16="http://schemas.microsoft.com/office/drawing/2014/main" xmlns="" id="{E8FB024D-243C-754F-AC0F-7FCAFD5E0001}"/>
              </a:ext>
            </a:extLst>
          </p:cNvPr>
          <p:cNvSpPr/>
          <p:nvPr userDrawn="1"/>
        </p:nvSpPr>
        <p:spPr>
          <a:xfrm>
            <a:off x="628650" y="1722423"/>
            <a:ext cx="320675" cy="98044"/>
          </a:xfrm>
          <a:prstGeom prst="rect">
            <a:avLst/>
          </a:prstGeom>
          <a:solidFill>
            <a:srgbClr val="0F0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Tree>
    <p:extLst>
      <p:ext uri="{BB962C8B-B14F-4D97-AF65-F5344CB8AC3E}">
        <p14:creationId xmlns:p14="http://schemas.microsoft.com/office/powerpoint/2010/main" val="1036767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 texte">
    <p:spTree>
      <p:nvGrpSpPr>
        <p:cNvPr id="1" name=""/>
        <p:cNvGrpSpPr/>
        <p:nvPr/>
      </p:nvGrpSpPr>
      <p:grpSpPr>
        <a:xfrm>
          <a:off x="0" y="0"/>
          <a:ext cx="0" cy="0"/>
          <a:chOff x="0" y="0"/>
          <a:chExt cx="0" cy="0"/>
        </a:xfrm>
      </p:grpSpPr>
      <p:sp>
        <p:nvSpPr>
          <p:cNvPr id="7" name="Titre 10">
            <a:extLst>
              <a:ext uri="{FF2B5EF4-FFF2-40B4-BE49-F238E27FC236}">
                <a16:creationId xmlns:a16="http://schemas.microsoft.com/office/drawing/2014/main" xmlns="" id="{EFFB0A17-4EB9-D34D-A504-666C4A4A53E7}"/>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8" name="Rectangle 7">
            <a:extLst>
              <a:ext uri="{FF2B5EF4-FFF2-40B4-BE49-F238E27FC236}">
                <a16:creationId xmlns:a16="http://schemas.microsoft.com/office/drawing/2014/main" xmlns="" id="{A1FC2496-A189-D84E-A4FA-3AFBA0F1B674}"/>
              </a:ext>
            </a:extLst>
          </p:cNvPr>
          <p:cNvSpPr/>
          <p:nvPr userDrawn="1"/>
        </p:nvSpPr>
        <p:spPr>
          <a:xfrm>
            <a:off x="628650" y="389853"/>
            <a:ext cx="320675" cy="98044"/>
          </a:xfrm>
          <a:prstGeom prst="rect">
            <a:avLst/>
          </a:prstGeom>
          <a:solidFill>
            <a:srgbClr val="FFD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2" name="Espace réservé du texte 3">
            <a:extLst>
              <a:ext uri="{FF2B5EF4-FFF2-40B4-BE49-F238E27FC236}">
                <a16:creationId xmlns:a16="http://schemas.microsoft.com/office/drawing/2014/main" xmlns="" id="{BE29ABAE-629E-5746-9610-A7C3A8558057}"/>
              </a:ext>
            </a:extLst>
          </p:cNvPr>
          <p:cNvSpPr>
            <a:spLocks noGrp="1"/>
          </p:cNvSpPr>
          <p:nvPr>
            <p:ph type="body" sz="half" idx="2"/>
          </p:nvPr>
        </p:nvSpPr>
        <p:spPr>
          <a:xfrm>
            <a:off x="635001" y="1308595"/>
            <a:ext cx="7875587" cy="4313272"/>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4107076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sans image ">
    <p:spTree>
      <p:nvGrpSpPr>
        <p:cNvPr id="1" name=""/>
        <p:cNvGrpSpPr/>
        <p:nvPr/>
      </p:nvGrpSpPr>
      <p:grpSpPr>
        <a:xfrm>
          <a:off x="0" y="0"/>
          <a:ext cx="0" cy="0"/>
          <a:chOff x="0" y="0"/>
          <a:chExt cx="0" cy="0"/>
        </a:xfrm>
      </p:grpSpPr>
      <p:sp>
        <p:nvSpPr>
          <p:cNvPr id="7" name="Titre 10">
            <a:extLst>
              <a:ext uri="{FF2B5EF4-FFF2-40B4-BE49-F238E27FC236}">
                <a16:creationId xmlns:a16="http://schemas.microsoft.com/office/drawing/2014/main" xmlns="" id="{2D772E58-09FA-3E47-A917-0B385B31DB09}"/>
              </a:ext>
            </a:extLst>
          </p:cNvPr>
          <p:cNvSpPr>
            <a:spLocks noGrp="1"/>
          </p:cNvSpPr>
          <p:nvPr>
            <p:ph type="title" hasCustomPrompt="1"/>
          </p:nvPr>
        </p:nvSpPr>
        <p:spPr>
          <a:xfrm>
            <a:off x="628650" y="1972580"/>
            <a:ext cx="7886700" cy="3354331"/>
          </a:xfrm>
          <a:prstGeom prst="rect">
            <a:avLst/>
          </a:prstGeom>
        </p:spPr>
        <p:txBody>
          <a:bodyPr lIns="0" tIns="0" rIns="0" bIns="0" anchor="t" anchorCtr="0">
            <a:normAutofit/>
          </a:bodyPr>
          <a:lstStyle>
            <a:lvl1pPr algn="l">
              <a:defRPr sz="2800" b="1">
                <a:latin typeface="+mn-lt"/>
              </a:defRPr>
            </a:lvl1pPr>
          </a:lstStyle>
          <a:p>
            <a:r>
              <a:rPr lang="fr-FR" dirty="0"/>
              <a:t>Titre seul</a:t>
            </a:r>
          </a:p>
        </p:txBody>
      </p:sp>
      <p:sp>
        <p:nvSpPr>
          <p:cNvPr id="8" name="Rectangle 7">
            <a:extLst>
              <a:ext uri="{FF2B5EF4-FFF2-40B4-BE49-F238E27FC236}">
                <a16:creationId xmlns:a16="http://schemas.microsoft.com/office/drawing/2014/main" xmlns="" id="{E8FB024D-243C-754F-AC0F-7FCAFD5E0001}"/>
              </a:ext>
            </a:extLst>
          </p:cNvPr>
          <p:cNvSpPr/>
          <p:nvPr userDrawn="1"/>
        </p:nvSpPr>
        <p:spPr>
          <a:xfrm>
            <a:off x="628650" y="1722423"/>
            <a:ext cx="320675" cy="98044"/>
          </a:xfrm>
          <a:prstGeom prst="rect">
            <a:avLst/>
          </a:prstGeom>
          <a:solidFill>
            <a:srgbClr val="FFD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Tree>
    <p:extLst>
      <p:ext uri="{BB962C8B-B14F-4D97-AF65-F5344CB8AC3E}">
        <p14:creationId xmlns:p14="http://schemas.microsoft.com/office/powerpoint/2010/main" val="2355848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e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0635213-5E78-9A40-8B86-643A3CA8DB61}"/>
              </a:ext>
            </a:extLst>
          </p:cNvPr>
          <p:cNvSpPr/>
          <p:nvPr userDrawn="1"/>
        </p:nvSpPr>
        <p:spPr>
          <a:xfrm>
            <a:off x="628650" y="389853"/>
            <a:ext cx="320675" cy="98044"/>
          </a:xfrm>
          <a:prstGeom prst="rect">
            <a:avLst/>
          </a:prstGeom>
          <a:solidFill>
            <a:srgbClr val="FFD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9" name="Espace réservé du texte 3">
            <a:extLst>
              <a:ext uri="{FF2B5EF4-FFF2-40B4-BE49-F238E27FC236}">
                <a16:creationId xmlns:a16="http://schemas.microsoft.com/office/drawing/2014/main" xmlns="" id="{DC84CFA1-A979-784F-90DA-6AB059D3459C}"/>
              </a:ext>
            </a:extLst>
          </p:cNvPr>
          <p:cNvSpPr>
            <a:spLocks noGrp="1"/>
          </p:cNvSpPr>
          <p:nvPr>
            <p:ph type="body" sz="half" idx="2"/>
          </p:nvPr>
        </p:nvSpPr>
        <p:spPr>
          <a:xfrm>
            <a:off x="635001" y="654250"/>
            <a:ext cx="7875587" cy="5068369"/>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3228408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re sur image">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xmlns="" id="{343806E2-A366-674B-B253-A03A1A5C712B}"/>
              </a:ext>
            </a:extLst>
          </p:cNvPr>
          <p:cNvSpPr>
            <a:spLocks noGrp="1"/>
          </p:cNvSpPr>
          <p:nvPr>
            <p:ph type="pic" sz="quarter" idx="11"/>
          </p:nvPr>
        </p:nvSpPr>
        <p:spPr>
          <a:xfrm>
            <a:off x="0" y="0"/>
            <a:ext cx="9144000" cy="607320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7" name="Titre 10">
            <a:extLst>
              <a:ext uri="{FF2B5EF4-FFF2-40B4-BE49-F238E27FC236}">
                <a16:creationId xmlns:a16="http://schemas.microsoft.com/office/drawing/2014/main" xmlns="" id="{2D772E58-09FA-3E47-A917-0B385B31DB09}"/>
              </a:ext>
            </a:extLst>
          </p:cNvPr>
          <p:cNvSpPr>
            <a:spLocks noGrp="1"/>
          </p:cNvSpPr>
          <p:nvPr>
            <p:ph type="title" hasCustomPrompt="1"/>
          </p:nvPr>
        </p:nvSpPr>
        <p:spPr>
          <a:xfrm>
            <a:off x="628650" y="1964256"/>
            <a:ext cx="7886700" cy="3437083"/>
          </a:xfrm>
          <a:prstGeom prst="rect">
            <a:avLst/>
          </a:prstGeom>
        </p:spPr>
        <p:txBody>
          <a:bodyPr lIns="0" tIns="0" rIns="0" bIns="0" anchor="t" anchorCtr="0">
            <a:normAutofit/>
          </a:bodyPr>
          <a:lstStyle>
            <a:lvl1pPr algn="l">
              <a:defRPr sz="4400" b="1">
                <a:solidFill>
                  <a:schemeClr val="bg1"/>
                </a:solidFill>
                <a:latin typeface="+mn-lt"/>
              </a:defRPr>
            </a:lvl1pPr>
          </a:lstStyle>
          <a:p>
            <a:r>
              <a:rPr lang="fr-FR" dirty="0"/>
              <a:t>Titre</a:t>
            </a:r>
          </a:p>
        </p:txBody>
      </p:sp>
      <p:sp>
        <p:nvSpPr>
          <p:cNvPr id="8" name="Rectangle 7">
            <a:extLst>
              <a:ext uri="{FF2B5EF4-FFF2-40B4-BE49-F238E27FC236}">
                <a16:creationId xmlns:a16="http://schemas.microsoft.com/office/drawing/2014/main" xmlns="" id="{E8FB024D-243C-754F-AC0F-7FCAFD5E0001}"/>
              </a:ext>
            </a:extLst>
          </p:cNvPr>
          <p:cNvSpPr/>
          <p:nvPr userDrawn="1"/>
        </p:nvSpPr>
        <p:spPr>
          <a:xfrm>
            <a:off x="628650" y="1722423"/>
            <a:ext cx="320675" cy="98044"/>
          </a:xfrm>
          <a:prstGeom prst="rect">
            <a:avLst/>
          </a:prstGeom>
          <a:solidFill>
            <a:srgbClr val="FFD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Tree>
    <p:extLst>
      <p:ext uri="{BB962C8B-B14F-4D97-AF65-F5344CB8AC3E}">
        <p14:creationId xmlns:p14="http://schemas.microsoft.com/office/powerpoint/2010/main" val="12887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 texte colonnes">
    <p:spTree>
      <p:nvGrpSpPr>
        <p:cNvPr id="1" name=""/>
        <p:cNvGrpSpPr/>
        <p:nvPr/>
      </p:nvGrpSpPr>
      <p:grpSpPr>
        <a:xfrm>
          <a:off x="0" y="0"/>
          <a:ext cx="0" cy="0"/>
          <a:chOff x="0" y="0"/>
          <a:chExt cx="0" cy="0"/>
        </a:xfrm>
      </p:grpSpPr>
      <p:sp>
        <p:nvSpPr>
          <p:cNvPr id="8" name="Titre 10">
            <a:extLst>
              <a:ext uri="{FF2B5EF4-FFF2-40B4-BE49-F238E27FC236}">
                <a16:creationId xmlns:a16="http://schemas.microsoft.com/office/drawing/2014/main" xmlns="" id="{6BDFC814-B46E-DB4D-B1DA-DE7A719C1708}"/>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9" name="Rectangle 8">
            <a:extLst>
              <a:ext uri="{FF2B5EF4-FFF2-40B4-BE49-F238E27FC236}">
                <a16:creationId xmlns:a16="http://schemas.microsoft.com/office/drawing/2014/main" xmlns="" id="{1721384A-D70A-8D47-98DB-69E0A9A46543}"/>
              </a:ext>
            </a:extLst>
          </p:cNvPr>
          <p:cNvSpPr/>
          <p:nvPr userDrawn="1"/>
        </p:nvSpPr>
        <p:spPr>
          <a:xfrm>
            <a:off x="628650" y="389853"/>
            <a:ext cx="320675" cy="98044"/>
          </a:xfrm>
          <a:prstGeom prst="rect">
            <a:avLst/>
          </a:prstGeom>
          <a:solidFill>
            <a:srgbClr val="FFD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2" name="Espace réservé du texte 3">
            <a:extLst>
              <a:ext uri="{FF2B5EF4-FFF2-40B4-BE49-F238E27FC236}">
                <a16:creationId xmlns:a16="http://schemas.microsoft.com/office/drawing/2014/main" xmlns="" id="{E87F4E51-ED2C-FF4B-8B04-32DDFC0D7E93}"/>
              </a:ext>
            </a:extLst>
          </p:cNvPr>
          <p:cNvSpPr>
            <a:spLocks noGrp="1"/>
          </p:cNvSpPr>
          <p:nvPr>
            <p:ph type="body" sz="half" idx="2" hasCustomPrompt="1"/>
          </p:nvPr>
        </p:nvSpPr>
        <p:spPr>
          <a:xfrm>
            <a:off x="635001" y="1308595"/>
            <a:ext cx="7875587" cy="4313272"/>
          </a:xfrm>
        </p:spPr>
        <p:txBody>
          <a:bodyPr lIns="0" tIns="0" rIns="0" bIns="0" numCol="2" spcCol="360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Texte en colonne</a:t>
            </a:r>
          </a:p>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105616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re + texte + image">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xmlns="" id="{B2FB4AC7-4ACE-3A41-BCD2-854D7311A56F}"/>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12" name="Rectangle 11">
            <a:extLst>
              <a:ext uri="{FF2B5EF4-FFF2-40B4-BE49-F238E27FC236}">
                <a16:creationId xmlns:a16="http://schemas.microsoft.com/office/drawing/2014/main" xmlns="" id="{2D5AE046-3526-DE40-8AF9-431D7A09EE94}"/>
              </a:ext>
            </a:extLst>
          </p:cNvPr>
          <p:cNvSpPr/>
          <p:nvPr userDrawn="1"/>
        </p:nvSpPr>
        <p:spPr>
          <a:xfrm>
            <a:off x="628650" y="389853"/>
            <a:ext cx="320675" cy="98044"/>
          </a:xfrm>
          <a:prstGeom prst="rect">
            <a:avLst/>
          </a:prstGeom>
          <a:solidFill>
            <a:srgbClr val="FFD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6" name="Picture Placeholder 7">
            <a:extLst>
              <a:ext uri="{FF2B5EF4-FFF2-40B4-BE49-F238E27FC236}">
                <a16:creationId xmlns:a16="http://schemas.microsoft.com/office/drawing/2014/main" xmlns="" id="{297DB909-1AFF-AF4D-8D85-216D8E6C9360}"/>
              </a:ext>
            </a:extLst>
          </p:cNvPr>
          <p:cNvSpPr>
            <a:spLocks noGrp="1"/>
          </p:cNvSpPr>
          <p:nvPr>
            <p:ph type="pic" sz="quarter" idx="11"/>
          </p:nvPr>
        </p:nvSpPr>
        <p:spPr>
          <a:xfrm>
            <a:off x="4862286" y="1287464"/>
            <a:ext cx="3653064" cy="4334403"/>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8" name="Espace réservé du texte 3">
            <a:extLst>
              <a:ext uri="{FF2B5EF4-FFF2-40B4-BE49-F238E27FC236}">
                <a16:creationId xmlns:a16="http://schemas.microsoft.com/office/drawing/2014/main" xmlns="" id="{EE567C23-5C71-C047-9153-4EB4240908DD}"/>
              </a:ext>
            </a:extLst>
          </p:cNvPr>
          <p:cNvSpPr>
            <a:spLocks noGrp="1"/>
          </p:cNvSpPr>
          <p:nvPr>
            <p:ph type="body" sz="half" idx="2"/>
          </p:nvPr>
        </p:nvSpPr>
        <p:spPr>
          <a:xfrm>
            <a:off x="623887" y="1287464"/>
            <a:ext cx="3829871" cy="4334403"/>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2679644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 image">
    <p:spTree>
      <p:nvGrpSpPr>
        <p:cNvPr id="1" name=""/>
        <p:cNvGrpSpPr/>
        <p:nvPr/>
      </p:nvGrpSpPr>
      <p:grpSpPr>
        <a:xfrm>
          <a:off x="0" y="0"/>
          <a:ext cx="0" cy="0"/>
          <a:chOff x="0" y="0"/>
          <a:chExt cx="0" cy="0"/>
        </a:xfrm>
      </p:grpSpPr>
      <p:sp>
        <p:nvSpPr>
          <p:cNvPr id="6" name="Titre 10">
            <a:extLst>
              <a:ext uri="{FF2B5EF4-FFF2-40B4-BE49-F238E27FC236}">
                <a16:creationId xmlns:a16="http://schemas.microsoft.com/office/drawing/2014/main" xmlns="" id="{5F5452A6-C039-9F4E-937E-7C909B52B778}"/>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7" name="Rectangle 6">
            <a:extLst>
              <a:ext uri="{FF2B5EF4-FFF2-40B4-BE49-F238E27FC236}">
                <a16:creationId xmlns:a16="http://schemas.microsoft.com/office/drawing/2014/main" xmlns="" id="{1076BF7C-3DAD-FB4B-96E9-EF608B42C0D7}"/>
              </a:ext>
            </a:extLst>
          </p:cNvPr>
          <p:cNvSpPr/>
          <p:nvPr userDrawn="1"/>
        </p:nvSpPr>
        <p:spPr>
          <a:xfrm>
            <a:off x="628650" y="389853"/>
            <a:ext cx="320675" cy="98044"/>
          </a:xfrm>
          <a:prstGeom prst="rect">
            <a:avLst/>
          </a:prstGeom>
          <a:solidFill>
            <a:srgbClr val="FFD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8" name="Picture Placeholder 7">
            <a:extLst>
              <a:ext uri="{FF2B5EF4-FFF2-40B4-BE49-F238E27FC236}">
                <a16:creationId xmlns:a16="http://schemas.microsoft.com/office/drawing/2014/main" xmlns="" id="{16B5ABBD-8E02-8244-B287-C5FD251556FA}"/>
              </a:ext>
            </a:extLst>
          </p:cNvPr>
          <p:cNvSpPr>
            <a:spLocks noGrp="1"/>
          </p:cNvSpPr>
          <p:nvPr>
            <p:ph type="pic" sz="quarter" idx="10"/>
          </p:nvPr>
        </p:nvSpPr>
        <p:spPr>
          <a:xfrm>
            <a:off x="0" y="1081668"/>
            <a:ext cx="9144000" cy="4993875"/>
          </a:xfrm>
          <a:prstGeom prst="rect">
            <a:avLst/>
          </a:prstGeom>
          <a:solidFill>
            <a:schemeClr val="bg1">
              <a:lumMod val="95000"/>
            </a:schemeClr>
          </a:solidFill>
        </p:spPr>
        <p:txBody>
          <a:bodyPr>
            <a:normAutofit/>
          </a:bodyPr>
          <a:lstStyle>
            <a:lvl1pPr marL="0" indent="0">
              <a:buNone/>
              <a:defRPr sz="1125"/>
            </a:lvl1pPr>
          </a:lstStyle>
          <a:p>
            <a:endParaRPr lang="en-US" dirty="0"/>
          </a:p>
        </p:txBody>
      </p:sp>
    </p:spTree>
    <p:extLst>
      <p:ext uri="{BB962C8B-B14F-4D97-AF65-F5344CB8AC3E}">
        <p14:creationId xmlns:p14="http://schemas.microsoft.com/office/powerpoint/2010/main" val="24638673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9E1853C-5899-9C40-AFAC-0A064777C72F}"/>
              </a:ext>
            </a:extLst>
          </p:cNvPr>
          <p:cNvSpPr/>
          <p:nvPr userDrawn="1"/>
        </p:nvSpPr>
        <p:spPr>
          <a:xfrm>
            <a:off x="388899" y="1136985"/>
            <a:ext cx="320675" cy="98044"/>
          </a:xfrm>
          <a:prstGeom prst="rect">
            <a:avLst/>
          </a:prstGeom>
          <a:solidFill>
            <a:srgbClr val="FFD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6" name="Picture Placeholder 7">
            <a:extLst>
              <a:ext uri="{FF2B5EF4-FFF2-40B4-BE49-F238E27FC236}">
                <a16:creationId xmlns:a16="http://schemas.microsoft.com/office/drawing/2014/main" xmlns="" id="{A1792232-A353-974E-A83F-E982963D3744}"/>
              </a:ext>
            </a:extLst>
          </p:cNvPr>
          <p:cNvSpPr>
            <a:spLocks noGrp="1"/>
          </p:cNvSpPr>
          <p:nvPr>
            <p:ph type="pic" sz="quarter" idx="10"/>
          </p:nvPr>
        </p:nvSpPr>
        <p:spPr>
          <a:xfrm>
            <a:off x="2931886" y="0"/>
            <a:ext cx="6212114" cy="6155323"/>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9" name="Espace réservé du texte 3">
            <a:extLst>
              <a:ext uri="{FF2B5EF4-FFF2-40B4-BE49-F238E27FC236}">
                <a16:creationId xmlns:a16="http://schemas.microsoft.com/office/drawing/2014/main" xmlns="" id="{CDDFEC45-09AA-8B41-9C9C-4AAB003E1B23}"/>
              </a:ext>
            </a:extLst>
          </p:cNvPr>
          <p:cNvSpPr>
            <a:spLocks noGrp="1"/>
          </p:cNvSpPr>
          <p:nvPr>
            <p:ph type="body" sz="half" idx="2"/>
          </p:nvPr>
        </p:nvSpPr>
        <p:spPr>
          <a:xfrm>
            <a:off x="388899" y="1421472"/>
            <a:ext cx="2220295" cy="4334403"/>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22989545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e + image _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3BE6DB70-1962-594C-AAC7-3BBB5F4FF3B2}"/>
              </a:ext>
            </a:extLst>
          </p:cNvPr>
          <p:cNvSpPr>
            <a:spLocks noGrp="1"/>
          </p:cNvSpPr>
          <p:nvPr>
            <p:ph type="pic" sz="quarter" idx="10"/>
          </p:nvPr>
        </p:nvSpPr>
        <p:spPr>
          <a:xfrm>
            <a:off x="0" y="0"/>
            <a:ext cx="6212114" cy="607320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9" name="Rectangle 8">
            <a:extLst>
              <a:ext uri="{FF2B5EF4-FFF2-40B4-BE49-F238E27FC236}">
                <a16:creationId xmlns:a16="http://schemas.microsoft.com/office/drawing/2014/main" xmlns="" id="{8C830CD8-E416-164D-B8D3-89D1582270E7}"/>
              </a:ext>
            </a:extLst>
          </p:cNvPr>
          <p:cNvSpPr/>
          <p:nvPr userDrawn="1"/>
        </p:nvSpPr>
        <p:spPr>
          <a:xfrm>
            <a:off x="6588977" y="1136985"/>
            <a:ext cx="320675" cy="98044"/>
          </a:xfrm>
          <a:prstGeom prst="rect">
            <a:avLst/>
          </a:prstGeom>
          <a:solidFill>
            <a:srgbClr val="FFD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2" name="Espace réservé du texte 3">
            <a:extLst>
              <a:ext uri="{FF2B5EF4-FFF2-40B4-BE49-F238E27FC236}">
                <a16:creationId xmlns:a16="http://schemas.microsoft.com/office/drawing/2014/main" xmlns="" id="{0C9A8B3F-E490-1742-88D6-3DE778DF87B6}"/>
              </a:ext>
            </a:extLst>
          </p:cNvPr>
          <p:cNvSpPr>
            <a:spLocks noGrp="1"/>
          </p:cNvSpPr>
          <p:nvPr>
            <p:ph type="body" sz="half" idx="2"/>
          </p:nvPr>
        </p:nvSpPr>
        <p:spPr>
          <a:xfrm>
            <a:off x="6588977" y="1421472"/>
            <a:ext cx="2220295" cy="4651728"/>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2590250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e + texte + 3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261378DE-76E4-524B-9AAE-24646E8510A2}"/>
              </a:ext>
            </a:extLst>
          </p:cNvPr>
          <p:cNvSpPr>
            <a:spLocks noGrp="1"/>
          </p:cNvSpPr>
          <p:nvPr>
            <p:ph type="pic" sz="quarter" idx="10"/>
          </p:nvPr>
        </p:nvSpPr>
        <p:spPr>
          <a:xfrm>
            <a:off x="628649" y="2591082"/>
            <a:ext cx="2417990" cy="322639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9" name="Picture Placeholder 7">
            <a:extLst>
              <a:ext uri="{FF2B5EF4-FFF2-40B4-BE49-F238E27FC236}">
                <a16:creationId xmlns:a16="http://schemas.microsoft.com/office/drawing/2014/main" xmlns="" id="{3134FA05-FB98-924B-8737-5717A77AF7EB}"/>
              </a:ext>
            </a:extLst>
          </p:cNvPr>
          <p:cNvSpPr>
            <a:spLocks noGrp="1"/>
          </p:cNvSpPr>
          <p:nvPr>
            <p:ph type="pic" sz="quarter" idx="11"/>
          </p:nvPr>
        </p:nvSpPr>
        <p:spPr>
          <a:xfrm>
            <a:off x="3363004" y="2591082"/>
            <a:ext cx="2417990" cy="322639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0" name="Picture Placeholder 7">
            <a:extLst>
              <a:ext uri="{FF2B5EF4-FFF2-40B4-BE49-F238E27FC236}">
                <a16:creationId xmlns:a16="http://schemas.microsoft.com/office/drawing/2014/main" xmlns="" id="{A9514D9D-5E88-1A4B-AE76-43457EE50E7B}"/>
              </a:ext>
            </a:extLst>
          </p:cNvPr>
          <p:cNvSpPr>
            <a:spLocks noGrp="1"/>
          </p:cNvSpPr>
          <p:nvPr>
            <p:ph type="pic" sz="quarter" idx="12"/>
          </p:nvPr>
        </p:nvSpPr>
        <p:spPr>
          <a:xfrm>
            <a:off x="6097360" y="2591082"/>
            <a:ext cx="2417990" cy="322639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2" name="Titre 10">
            <a:extLst>
              <a:ext uri="{FF2B5EF4-FFF2-40B4-BE49-F238E27FC236}">
                <a16:creationId xmlns:a16="http://schemas.microsoft.com/office/drawing/2014/main" xmlns="" id="{3DDCD3F2-C2B8-C044-B880-82771F5ED945}"/>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13" name="Rectangle 12">
            <a:extLst>
              <a:ext uri="{FF2B5EF4-FFF2-40B4-BE49-F238E27FC236}">
                <a16:creationId xmlns:a16="http://schemas.microsoft.com/office/drawing/2014/main" xmlns="" id="{D8D5A85D-0675-5049-9A11-7CEEDFFF9C7C}"/>
              </a:ext>
            </a:extLst>
          </p:cNvPr>
          <p:cNvSpPr/>
          <p:nvPr userDrawn="1"/>
        </p:nvSpPr>
        <p:spPr>
          <a:xfrm>
            <a:off x="628650" y="389853"/>
            <a:ext cx="320675" cy="98044"/>
          </a:xfrm>
          <a:prstGeom prst="rect">
            <a:avLst/>
          </a:prstGeom>
          <a:solidFill>
            <a:srgbClr val="FFD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5" name="Espace réservé du texte 3">
            <a:extLst>
              <a:ext uri="{FF2B5EF4-FFF2-40B4-BE49-F238E27FC236}">
                <a16:creationId xmlns:a16="http://schemas.microsoft.com/office/drawing/2014/main" xmlns="" id="{34E882F7-751C-DB4D-8455-7296C063AEC1}"/>
              </a:ext>
            </a:extLst>
          </p:cNvPr>
          <p:cNvSpPr>
            <a:spLocks noGrp="1"/>
          </p:cNvSpPr>
          <p:nvPr>
            <p:ph type="body" sz="half" idx="2"/>
          </p:nvPr>
        </p:nvSpPr>
        <p:spPr>
          <a:xfrm>
            <a:off x="623888" y="1287465"/>
            <a:ext cx="7886700" cy="1085245"/>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246254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0635213-5E78-9A40-8B86-643A3CA8DB61}"/>
              </a:ext>
            </a:extLst>
          </p:cNvPr>
          <p:cNvSpPr/>
          <p:nvPr userDrawn="1"/>
        </p:nvSpPr>
        <p:spPr>
          <a:xfrm>
            <a:off x="628650" y="389853"/>
            <a:ext cx="320675" cy="98044"/>
          </a:xfrm>
          <a:prstGeom prst="rect">
            <a:avLst/>
          </a:prstGeom>
          <a:solidFill>
            <a:srgbClr val="0F0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9" name="Espace réservé du texte 3">
            <a:extLst>
              <a:ext uri="{FF2B5EF4-FFF2-40B4-BE49-F238E27FC236}">
                <a16:creationId xmlns:a16="http://schemas.microsoft.com/office/drawing/2014/main" xmlns="" id="{DC84CFA1-A979-784F-90DA-6AB059D3459C}"/>
              </a:ext>
            </a:extLst>
          </p:cNvPr>
          <p:cNvSpPr>
            <a:spLocks noGrp="1"/>
          </p:cNvSpPr>
          <p:nvPr>
            <p:ph type="body" sz="half" idx="2"/>
          </p:nvPr>
        </p:nvSpPr>
        <p:spPr>
          <a:xfrm>
            <a:off x="635001" y="654250"/>
            <a:ext cx="7875587" cy="5068369"/>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31425243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e + texte + image bulle">
    <p:spTree>
      <p:nvGrpSpPr>
        <p:cNvPr id="1" name=""/>
        <p:cNvGrpSpPr/>
        <p:nvPr/>
      </p:nvGrpSpPr>
      <p:grpSpPr>
        <a:xfrm>
          <a:off x="0" y="0"/>
          <a:ext cx="0" cy="0"/>
          <a:chOff x="0" y="0"/>
          <a:chExt cx="0" cy="0"/>
        </a:xfrm>
      </p:grpSpPr>
      <p:sp>
        <p:nvSpPr>
          <p:cNvPr id="8" name="Titre 10">
            <a:extLst>
              <a:ext uri="{FF2B5EF4-FFF2-40B4-BE49-F238E27FC236}">
                <a16:creationId xmlns:a16="http://schemas.microsoft.com/office/drawing/2014/main" xmlns="" id="{9497D533-A043-CC4F-93C3-91C7CCB20F37}"/>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9" name="Rectangle 8">
            <a:extLst>
              <a:ext uri="{FF2B5EF4-FFF2-40B4-BE49-F238E27FC236}">
                <a16:creationId xmlns:a16="http://schemas.microsoft.com/office/drawing/2014/main" xmlns="" id="{EF823E31-5E70-F647-ABC2-A19AC9938B17}"/>
              </a:ext>
            </a:extLst>
          </p:cNvPr>
          <p:cNvSpPr/>
          <p:nvPr userDrawn="1"/>
        </p:nvSpPr>
        <p:spPr>
          <a:xfrm>
            <a:off x="628650" y="389853"/>
            <a:ext cx="320675" cy="98044"/>
          </a:xfrm>
          <a:prstGeom prst="rect">
            <a:avLst/>
          </a:prstGeom>
          <a:solidFill>
            <a:srgbClr val="FFD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0" name="Picture Placeholder 8">
            <a:extLst>
              <a:ext uri="{FF2B5EF4-FFF2-40B4-BE49-F238E27FC236}">
                <a16:creationId xmlns:a16="http://schemas.microsoft.com/office/drawing/2014/main" xmlns="" id="{D65944F5-C250-744D-9221-C3DC3F6BAB0C}"/>
              </a:ext>
            </a:extLst>
          </p:cNvPr>
          <p:cNvSpPr>
            <a:spLocks noGrp="1"/>
          </p:cNvSpPr>
          <p:nvPr>
            <p:ph type="pic" sz="quarter" idx="11"/>
          </p:nvPr>
        </p:nvSpPr>
        <p:spPr>
          <a:xfrm>
            <a:off x="628650" y="1287465"/>
            <a:ext cx="1440000" cy="1440000"/>
          </a:xfrm>
          <a:custGeom>
            <a:avLst/>
            <a:gdLst>
              <a:gd name="connsiteX0" fmla="*/ 1403350 w 2806700"/>
              <a:gd name="connsiteY0" fmla="*/ 0 h 2806700"/>
              <a:gd name="connsiteX1" fmla="*/ 2806700 w 2806700"/>
              <a:gd name="connsiteY1" fmla="*/ 1403350 h 2806700"/>
              <a:gd name="connsiteX2" fmla="*/ 1403350 w 2806700"/>
              <a:gd name="connsiteY2" fmla="*/ 2806700 h 2806700"/>
              <a:gd name="connsiteX3" fmla="*/ 0 w 2806700"/>
              <a:gd name="connsiteY3" fmla="*/ 1403350 h 2806700"/>
              <a:gd name="connsiteX4" fmla="*/ 1403350 w 2806700"/>
              <a:gd name="connsiteY4" fmla="*/ 0 h 280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6700" h="2806700">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chemeClr val="bg1">
              <a:lumMod val="95000"/>
            </a:schemeClr>
          </a:solidFill>
          <a:ln>
            <a:noFill/>
          </a:ln>
        </p:spPr>
        <p:txBody>
          <a:bodyPr wrap="square" anchor="ctr">
            <a:noAutofit/>
          </a:bodyPr>
          <a:lstStyle>
            <a:lvl1pPr marL="0" indent="0" algn="ctr">
              <a:buNone/>
              <a:defRPr sz="1125"/>
            </a:lvl1pPr>
          </a:lstStyle>
          <a:p>
            <a:endParaRPr lang="en-US" dirty="0"/>
          </a:p>
        </p:txBody>
      </p:sp>
      <p:sp>
        <p:nvSpPr>
          <p:cNvPr id="12" name="Espace réservé du texte 3">
            <a:extLst>
              <a:ext uri="{FF2B5EF4-FFF2-40B4-BE49-F238E27FC236}">
                <a16:creationId xmlns:a16="http://schemas.microsoft.com/office/drawing/2014/main" xmlns="" id="{BEEE41D1-7D0A-B547-8547-4424DCC501AA}"/>
              </a:ext>
            </a:extLst>
          </p:cNvPr>
          <p:cNvSpPr>
            <a:spLocks noGrp="1"/>
          </p:cNvSpPr>
          <p:nvPr>
            <p:ph type="body" sz="half" idx="2"/>
          </p:nvPr>
        </p:nvSpPr>
        <p:spPr>
          <a:xfrm>
            <a:off x="2372710" y="1287465"/>
            <a:ext cx="6137878" cy="4577306"/>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2902226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 mosaïque images">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xmlns="" id="{22F8604B-2594-8349-844A-8F0E4705E744}"/>
              </a:ext>
            </a:extLst>
          </p:cNvPr>
          <p:cNvSpPr>
            <a:spLocks noGrp="1"/>
          </p:cNvSpPr>
          <p:nvPr>
            <p:ph type="pic" sz="quarter" idx="10"/>
          </p:nvPr>
        </p:nvSpPr>
        <p:spPr>
          <a:xfrm>
            <a:off x="2219327" y="2561897"/>
            <a:ext cx="2333622" cy="351978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8" name="Picture Placeholder 7">
            <a:extLst>
              <a:ext uri="{FF2B5EF4-FFF2-40B4-BE49-F238E27FC236}">
                <a16:creationId xmlns:a16="http://schemas.microsoft.com/office/drawing/2014/main" xmlns="" id="{22413485-5AF7-BC41-8A33-BBD3320E5F3D}"/>
              </a:ext>
            </a:extLst>
          </p:cNvPr>
          <p:cNvSpPr>
            <a:spLocks noGrp="1"/>
          </p:cNvSpPr>
          <p:nvPr>
            <p:ph type="pic" sz="quarter" idx="11"/>
          </p:nvPr>
        </p:nvSpPr>
        <p:spPr>
          <a:xfrm>
            <a:off x="2" y="2561897"/>
            <a:ext cx="2219325" cy="1977163"/>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9" name="Picture Placeholder 7">
            <a:extLst>
              <a:ext uri="{FF2B5EF4-FFF2-40B4-BE49-F238E27FC236}">
                <a16:creationId xmlns:a16="http://schemas.microsoft.com/office/drawing/2014/main" xmlns="" id="{D89CB972-B967-7347-94F1-1A40331BEF88}"/>
              </a:ext>
            </a:extLst>
          </p:cNvPr>
          <p:cNvSpPr>
            <a:spLocks noGrp="1"/>
          </p:cNvSpPr>
          <p:nvPr>
            <p:ph type="pic" sz="quarter" idx="12"/>
          </p:nvPr>
        </p:nvSpPr>
        <p:spPr>
          <a:xfrm>
            <a:off x="6772275" y="4539059"/>
            <a:ext cx="1219200" cy="1540215"/>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0" name="Picture Placeholder 7">
            <a:extLst>
              <a:ext uri="{FF2B5EF4-FFF2-40B4-BE49-F238E27FC236}">
                <a16:creationId xmlns:a16="http://schemas.microsoft.com/office/drawing/2014/main" xmlns="" id="{207FE420-5F29-F34B-B36C-26A17640BB3A}"/>
              </a:ext>
            </a:extLst>
          </p:cNvPr>
          <p:cNvSpPr>
            <a:spLocks noGrp="1"/>
          </p:cNvSpPr>
          <p:nvPr>
            <p:ph type="pic" sz="quarter" idx="13"/>
          </p:nvPr>
        </p:nvSpPr>
        <p:spPr>
          <a:xfrm>
            <a:off x="2" y="4539060"/>
            <a:ext cx="2219325" cy="1542621"/>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1" name="Picture Placeholder 7">
            <a:extLst>
              <a:ext uri="{FF2B5EF4-FFF2-40B4-BE49-F238E27FC236}">
                <a16:creationId xmlns:a16="http://schemas.microsoft.com/office/drawing/2014/main" xmlns="" id="{959C2382-7586-3D4A-80C5-2ECDD88DE05D}"/>
              </a:ext>
            </a:extLst>
          </p:cNvPr>
          <p:cNvSpPr>
            <a:spLocks noGrp="1"/>
          </p:cNvSpPr>
          <p:nvPr>
            <p:ph type="pic" sz="quarter" idx="14"/>
          </p:nvPr>
        </p:nvSpPr>
        <p:spPr>
          <a:xfrm>
            <a:off x="4552952" y="2561896"/>
            <a:ext cx="3438525" cy="197716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2" name="Picture Placeholder 7">
            <a:extLst>
              <a:ext uri="{FF2B5EF4-FFF2-40B4-BE49-F238E27FC236}">
                <a16:creationId xmlns:a16="http://schemas.microsoft.com/office/drawing/2014/main" xmlns="" id="{0F850844-CFCB-7B43-B871-70A2C86E3C0E}"/>
              </a:ext>
            </a:extLst>
          </p:cNvPr>
          <p:cNvSpPr>
            <a:spLocks noGrp="1"/>
          </p:cNvSpPr>
          <p:nvPr>
            <p:ph type="pic" sz="quarter" idx="15"/>
          </p:nvPr>
        </p:nvSpPr>
        <p:spPr>
          <a:xfrm>
            <a:off x="7991477" y="2561896"/>
            <a:ext cx="1152525" cy="3517378"/>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3" name="Picture Placeholder 7">
            <a:extLst>
              <a:ext uri="{FF2B5EF4-FFF2-40B4-BE49-F238E27FC236}">
                <a16:creationId xmlns:a16="http://schemas.microsoft.com/office/drawing/2014/main" xmlns="" id="{EE8ADD8D-6953-9D45-9F22-7DEE56857AF7}"/>
              </a:ext>
            </a:extLst>
          </p:cNvPr>
          <p:cNvSpPr>
            <a:spLocks noGrp="1"/>
          </p:cNvSpPr>
          <p:nvPr>
            <p:ph type="pic" sz="quarter" idx="16"/>
          </p:nvPr>
        </p:nvSpPr>
        <p:spPr>
          <a:xfrm>
            <a:off x="4552952" y="4539060"/>
            <a:ext cx="2219325" cy="154021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4" name="Picture Placeholder 7">
            <a:extLst>
              <a:ext uri="{FF2B5EF4-FFF2-40B4-BE49-F238E27FC236}">
                <a16:creationId xmlns:a16="http://schemas.microsoft.com/office/drawing/2014/main" xmlns="" id="{E44D8724-66CC-CD43-9C9F-7A6B3E04234A}"/>
              </a:ext>
            </a:extLst>
          </p:cNvPr>
          <p:cNvSpPr>
            <a:spLocks noGrp="1"/>
          </p:cNvSpPr>
          <p:nvPr>
            <p:ph type="pic" sz="quarter" idx="17"/>
          </p:nvPr>
        </p:nvSpPr>
        <p:spPr>
          <a:xfrm>
            <a:off x="6877050" y="1095522"/>
            <a:ext cx="2266951" cy="1466372"/>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5" name="Picture Placeholder 7">
            <a:extLst>
              <a:ext uri="{FF2B5EF4-FFF2-40B4-BE49-F238E27FC236}">
                <a16:creationId xmlns:a16="http://schemas.microsoft.com/office/drawing/2014/main" xmlns="" id="{7119F9D3-C8DE-9941-8EF0-BB5DAD14991A}"/>
              </a:ext>
            </a:extLst>
          </p:cNvPr>
          <p:cNvSpPr>
            <a:spLocks noGrp="1"/>
          </p:cNvSpPr>
          <p:nvPr>
            <p:ph type="pic" sz="quarter" idx="18"/>
          </p:nvPr>
        </p:nvSpPr>
        <p:spPr>
          <a:xfrm>
            <a:off x="0" y="1095523"/>
            <a:ext cx="3438525" cy="1466371"/>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6" name="Picture Placeholder 7">
            <a:extLst>
              <a:ext uri="{FF2B5EF4-FFF2-40B4-BE49-F238E27FC236}">
                <a16:creationId xmlns:a16="http://schemas.microsoft.com/office/drawing/2014/main" xmlns="" id="{A5770BD5-2B00-7145-AE79-772CE154F54F}"/>
              </a:ext>
            </a:extLst>
          </p:cNvPr>
          <p:cNvSpPr>
            <a:spLocks noGrp="1"/>
          </p:cNvSpPr>
          <p:nvPr>
            <p:ph type="pic" sz="quarter" idx="19"/>
          </p:nvPr>
        </p:nvSpPr>
        <p:spPr>
          <a:xfrm>
            <a:off x="3438525" y="1095523"/>
            <a:ext cx="3438525" cy="1466372"/>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9" name="Titre 10">
            <a:extLst>
              <a:ext uri="{FF2B5EF4-FFF2-40B4-BE49-F238E27FC236}">
                <a16:creationId xmlns:a16="http://schemas.microsoft.com/office/drawing/2014/main" xmlns="" id="{11CB9816-35B2-8048-8AD4-2B9FE7AE099C}"/>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20" name="Rectangle 19">
            <a:extLst>
              <a:ext uri="{FF2B5EF4-FFF2-40B4-BE49-F238E27FC236}">
                <a16:creationId xmlns:a16="http://schemas.microsoft.com/office/drawing/2014/main" xmlns="" id="{7605489D-F964-0641-81E4-F33358FB0FF2}"/>
              </a:ext>
            </a:extLst>
          </p:cNvPr>
          <p:cNvSpPr/>
          <p:nvPr userDrawn="1"/>
        </p:nvSpPr>
        <p:spPr>
          <a:xfrm>
            <a:off x="628650" y="389853"/>
            <a:ext cx="320675" cy="98044"/>
          </a:xfrm>
          <a:prstGeom prst="rect">
            <a:avLst/>
          </a:prstGeom>
          <a:solidFill>
            <a:srgbClr val="FFD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Tree>
    <p:extLst>
      <p:ext uri="{BB962C8B-B14F-4D97-AF65-F5344CB8AC3E}">
        <p14:creationId xmlns:p14="http://schemas.microsoft.com/office/powerpoint/2010/main" val="9219043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e + mosaïque images">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xmlns="" id="{DB70E006-9C0C-4A4C-9F22-289114A34872}"/>
              </a:ext>
            </a:extLst>
          </p:cNvPr>
          <p:cNvSpPr>
            <a:spLocks noGrp="1"/>
          </p:cNvSpPr>
          <p:nvPr>
            <p:ph type="pic" sz="quarter" idx="18"/>
          </p:nvPr>
        </p:nvSpPr>
        <p:spPr>
          <a:xfrm>
            <a:off x="304800" y="4218064"/>
            <a:ext cx="2514600" cy="182880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21" name="Picture Placeholder 7">
            <a:extLst>
              <a:ext uri="{FF2B5EF4-FFF2-40B4-BE49-F238E27FC236}">
                <a16:creationId xmlns:a16="http://schemas.microsoft.com/office/drawing/2014/main" xmlns="" id="{3DB65F2A-B54E-0847-BC2A-0D5C7FC87B5B}"/>
              </a:ext>
            </a:extLst>
          </p:cNvPr>
          <p:cNvSpPr>
            <a:spLocks noGrp="1"/>
          </p:cNvSpPr>
          <p:nvPr>
            <p:ph type="pic" sz="quarter" idx="19"/>
          </p:nvPr>
        </p:nvSpPr>
        <p:spPr>
          <a:xfrm>
            <a:off x="2933702" y="0"/>
            <a:ext cx="5915025" cy="2109863"/>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22" name="Picture Placeholder 7">
            <a:extLst>
              <a:ext uri="{FF2B5EF4-FFF2-40B4-BE49-F238E27FC236}">
                <a16:creationId xmlns:a16="http://schemas.microsoft.com/office/drawing/2014/main" xmlns="" id="{59C80995-6BA5-4147-8449-CE2195D8631F}"/>
              </a:ext>
            </a:extLst>
          </p:cNvPr>
          <p:cNvSpPr>
            <a:spLocks noGrp="1"/>
          </p:cNvSpPr>
          <p:nvPr>
            <p:ph type="pic" sz="quarter" idx="20"/>
          </p:nvPr>
        </p:nvSpPr>
        <p:spPr>
          <a:xfrm>
            <a:off x="2933702" y="4218064"/>
            <a:ext cx="3076575" cy="182880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23" name="Picture Placeholder 7">
            <a:extLst>
              <a:ext uri="{FF2B5EF4-FFF2-40B4-BE49-F238E27FC236}">
                <a16:creationId xmlns:a16="http://schemas.microsoft.com/office/drawing/2014/main" xmlns="" id="{EBD174A4-AE75-FB42-902E-50C8B5B3CAA9}"/>
              </a:ext>
            </a:extLst>
          </p:cNvPr>
          <p:cNvSpPr>
            <a:spLocks noGrp="1"/>
          </p:cNvSpPr>
          <p:nvPr>
            <p:ph type="pic" sz="quarter" idx="21"/>
          </p:nvPr>
        </p:nvSpPr>
        <p:spPr>
          <a:xfrm>
            <a:off x="2933702" y="2245754"/>
            <a:ext cx="3076575" cy="182880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24" name="Picture Placeholder 7">
            <a:extLst>
              <a:ext uri="{FF2B5EF4-FFF2-40B4-BE49-F238E27FC236}">
                <a16:creationId xmlns:a16="http://schemas.microsoft.com/office/drawing/2014/main" xmlns="" id="{99F787CE-8FBD-1A41-8F7E-60A3D4748DB1}"/>
              </a:ext>
            </a:extLst>
          </p:cNvPr>
          <p:cNvSpPr>
            <a:spLocks noGrp="1"/>
          </p:cNvSpPr>
          <p:nvPr>
            <p:ph type="pic" sz="quarter" idx="22"/>
          </p:nvPr>
        </p:nvSpPr>
        <p:spPr>
          <a:xfrm>
            <a:off x="6124575" y="2245754"/>
            <a:ext cx="2724150" cy="380111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26" name="Rectangle 25">
            <a:extLst>
              <a:ext uri="{FF2B5EF4-FFF2-40B4-BE49-F238E27FC236}">
                <a16:creationId xmlns:a16="http://schemas.microsoft.com/office/drawing/2014/main" xmlns="" id="{2DCC53A6-C7FB-7647-89C7-8F8ED6D87164}"/>
              </a:ext>
            </a:extLst>
          </p:cNvPr>
          <p:cNvSpPr/>
          <p:nvPr userDrawn="1"/>
        </p:nvSpPr>
        <p:spPr>
          <a:xfrm>
            <a:off x="388899" y="1136985"/>
            <a:ext cx="320675" cy="98044"/>
          </a:xfrm>
          <a:prstGeom prst="rect">
            <a:avLst/>
          </a:prstGeom>
          <a:solidFill>
            <a:srgbClr val="FFD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9" name="Espace réservé du texte 3">
            <a:extLst>
              <a:ext uri="{FF2B5EF4-FFF2-40B4-BE49-F238E27FC236}">
                <a16:creationId xmlns:a16="http://schemas.microsoft.com/office/drawing/2014/main" xmlns="" id="{7C81A1D5-841E-064B-913E-81C3D50E0C2A}"/>
              </a:ext>
            </a:extLst>
          </p:cNvPr>
          <p:cNvSpPr>
            <a:spLocks noGrp="1"/>
          </p:cNvSpPr>
          <p:nvPr>
            <p:ph type="body" sz="half" idx="2"/>
          </p:nvPr>
        </p:nvSpPr>
        <p:spPr>
          <a:xfrm>
            <a:off x="388899" y="1421472"/>
            <a:ext cx="2322769" cy="2653082"/>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2107004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re principal">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xmlns="" id="{0F048724-B5CE-BF49-B7C6-63729A01B2A7}"/>
              </a:ext>
            </a:extLst>
          </p:cNvPr>
          <p:cNvSpPr txBox="1">
            <a:spLocks/>
          </p:cNvSpPr>
          <p:nvPr userDrawn="1"/>
        </p:nvSpPr>
        <p:spPr>
          <a:xfrm>
            <a:off x="4632761" y="6265946"/>
            <a:ext cx="1056332"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spc="0" dirty="0">
                <a:latin typeface="+mn-lt"/>
              </a:rPr>
              <a:t>Page </a:t>
            </a:r>
            <a:fld id="{700FE6C1-53D2-4B4A-A041-B539D8DA3A16}" type="slidenum">
              <a:rPr lang="en-US" sz="800" b="0" spc="0" smtClean="0">
                <a:latin typeface="+mn-lt"/>
              </a:rPr>
              <a:pPr algn="l"/>
              <a:t>‹N°›</a:t>
            </a:fld>
            <a:endParaRPr lang="en-US" sz="800" b="0" spc="0" dirty="0">
              <a:latin typeface="+mn-lt"/>
            </a:endParaRPr>
          </a:p>
        </p:txBody>
      </p:sp>
      <p:sp>
        <p:nvSpPr>
          <p:cNvPr id="13" name="Titre 10">
            <a:extLst>
              <a:ext uri="{FF2B5EF4-FFF2-40B4-BE49-F238E27FC236}">
                <a16:creationId xmlns:a16="http://schemas.microsoft.com/office/drawing/2014/main" xmlns="" id="{57847A68-A80A-134C-8AF6-74E5E631CCEE}"/>
              </a:ext>
            </a:extLst>
          </p:cNvPr>
          <p:cNvSpPr>
            <a:spLocks noGrp="1"/>
          </p:cNvSpPr>
          <p:nvPr>
            <p:ph type="title" hasCustomPrompt="1"/>
          </p:nvPr>
        </p:nvSpPr>
        <p:spPr>
          <a:xfrm>
            <a:off x="628650" y="3092257"/>
            <a:ext cx="7886700" cy="3342414"/>
          </a:xfrm>
          <a:prstGeom prst="rect">
            <a:avLst/>
          </a:prstGeom>
        </p:spPr>
        <p:txBody>
          <a:bodyPr lIns="0" tIns="0" rIns="0" bIns="0" anchor="t" anchorCtr="0">
            <a:normAutofit/>
          </a:bodyPr>
          <a:lstStyle>
            <a:lvl1pPr algn="l">
              <a:defRPr sz="4400" b="1">
                <a:ln>
                  <a:noFill/>
                </a:ln>
                <a:solidFill>
                  <a:schemeClr val="tx1"/>
                </a:solidFill>
                <a:latin typeface="+mn-lt"/>
              </a:defRPr>
            </a:lvl1pPr>
          </a:lstStyle>
          <a:p>
            <a:r>
              <a:rPr lang="fr-FR" dirty="0"/>
              <a:t>Titre</a:t>
            </a:r>
          </a:p>
        </p:txBody>
      </p:sp>
      <p:sp>
        <p:nvSpPr>
          <p:cNvPr id="15" name="Rectangle 14">
            <a:extLst>
              <a:ext uri="{FF2B5EF4-FFF2-40B4-BE49-F238E27FC236}">
                <a16:creationId xmlns:a16="http://schemas.microsoft.com/office/drawing/2014/main" xmlns="" id="{9B550CC6-11A6-EC4A-AC2F-E892D70C400E}"/>
              </a:ext>
            </a:extLst>
          </p:cNvPr>
          <p:cNvSpPr/>
          <p:nvPr userDrawn="1"/>
        </p:nvSpPr>
        <p:spPr>
          <a:xfrm>
            <a:off x="628650" y="2815186"/>
            <a:ext cx="320675" cy="98044"/>
          </a:xfrm>
          <a:prstGeom prst="rect">
            <a:avLst/>
          </a:prstGeom>
          <a:solidFill>
            <a:srgbClr val="FF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pic>
        <p:nvPicPr>
          <p:cNvPr id="16" name="Image 15">
            <a:extLst>
              <a:ext uri="{FF2B5EF4-FFF2-40B4-BE49-F238E27FC236}">
                <a16:creationId xmlns:a16="http://schemas.microsoft.com/office/drawing/2014/main" xmlns="" id="{75A4A3D2-60B4-4541-921B-7F9335249CB9}"/>
              </a:ext>
            </a:extLst>
          </p:cNvPr>
          <p:cNvPicPr>
            <a:picLocks noChangeAspect="1"/>
          </p:cNvPicPr>
          <p:nvPr userDrawn="1"/>
        </p:nvPicPr>
        <p:blipFill>
          <a:blip r:embed="rId2"/>
          <a:stretch>
            <a:fillRect/>
          </a:stretch>
        </p:blipFill>
        <p:spPr>
          <a:xfrm>
            <a:off x="3424554" y="522855"/>
            <a:ext cx="2268199" cy="1608839"/>
          </a:xfrm>
          <a:prstGeom prst="rect">
            <a:avLst/>
          </a:prstGeom>
        </p:spPr>
      </p:pic>
      <p:sp>
        <p:nvSpPr>
          <p:cNvPr id="10" name="Rectangle 9">
            <a:extLst>
              <a:ext uri="{FF2B5EF4-FFF2-40B4-BE49-F238E27FC236}">
                <a16:creationId xmlns:a16="http://schemas.microsoft.com/office/drawing/2014/main" xmlns="" id="{11BB8CB1-AB58-3244-BAD2-597F9C2FA0F2}"/>
              </a:ext>
            </a:extLst>
          </p:cNvPr>
          <p:cNvSpPr/>
          <p:nvPr userDrawn="1"/>
        </p:nvSpPr>
        <p:spPr>
          <a:xfrm>
            <a:off x="51756" y="6018362"/>
            <a:ext cx="9086491" cy="8396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
        <p:nvSpPr>
          <p:cNvPr id="12" name="Rectangle 11">
            <a:extLst>
              <a:ext uri="{FF2B5EF4-FFF2-40B4-BE49-F238E27FC236}">
                <a16:creationId xmlns:a16="http://schemas.microsoft.com/office/drawing/2014/main" xmlns="" id="{381A517D-CEDE-C042-986C-1DFBE6E672D5}"/>
              </a:ext>
            </a:extLst>
          </p:cNvPr>
          <p:cNvSpPr/>
          <p:nvPr userDrawn="1"/>
        </p:nvSpPr>
        <p:spPr>
          <a:xfrm rot="5400000">
            <a:off x="-3380120" y="3380117"/>
            <a:ext cx="6858003" cy="97767"/>
          </a:xfrm>
          <a:prstGeom prst="rect">
            <a:avLst/>
          </a:prstGeom>
          <a:solidFill>
            <a:srgbClr val="FF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0447106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re + texte">
    <p:spTree>
      <p:nvGrpSpPr>
        <p:cNvPr id="1" name=""/>
        <p:cNvGrpSpPr/>
        <p:nvPr/>
      </p:nvGrpSpPr>
      <p:grpSpPr>
        <a:xfrm>
          <a:off x="0" y="0"/>
          <a:ext cx="0" cy="0"/>
          <a:chOff x="0" y="0"/>
          <a:chExt cx="0" cy="0"/>
        </a:xfrm>
      </p:grpSpPr>
      <p:sp>
        <p:nvSpPr>
          <p:cNvPr id="7" name="Titre 10">
            <a:extLst>
              <a:ext uri="{FF2B5EF4-FFF2-40B4-BE49-F238E27FC236}">
                <a16:creationId xmlns:a16="http://schemas.microsoft.com/office/drawing/2014/main" xmlns="" id="{EFFB0A17-4EB9-D34D-A504-666C4A4A53E7}"/>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8" name="Rectangle 7">
            <a:extLst>
              <a:ext uri="{FF2B5EF4-FFF2-40B4-BE49-F238E27FC236}">
                <a16:creationId xmlns:a16="http://schemas.microsoft.com/office/drawing/2014/main" xmlns="" id="{A1FC2496-A189-D84E-A4FA-3AFBA0F1B674}"/>
              </a:ext>
            </a:extLst>
          </p:cNvPr>
          <p:cNvSpPr/>
          <p:nvPr userDrawn="1"/>
        </p:nvSpPr>
        <p:spPr>
          <a:xfrm>
            <a:off x="628650" y="389853"/>
            <a:ext cx="320675" cy="98044"/>
          </a:xfrm>
          <a:prstGeom prst="rect">
            <a:avLst/>
          </a:prstGeom>
          <a:solidFill>
            <a:srgbClr val="FF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2" name="Espace réservé du texte 3">
            <a:extLst>
              <a:ext uri="{FF2B5EF4-FFF2-40B4-BE49-F238E27FC236}">
                <a16:creationId xmlns:a16="http://schemas.microsoft.com/office/drawing/2014/main" xmlns="" id="{BE29ABAE-629E-5746-9610-A7C3A8558057}"/>
              </a:ext>
            </a:extLst>
          </p:cNvPr>
          <p:cNvSpPr>
            <a:spLocks noGrp="1"/>
          </p:cNvSpPr>
          <p:nvPr>
            <p:ph type="body" sz="half" idx="2"/>
          </p:nvPr>
        </p:nvSpPr>
        <p:spPr>
          <a:xfrm>
            <a:off x="635001" y="1308595"/>
            <a:ext cx="7875587" cy="4313272"/>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2165620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re sans image ">
    <p:spTree>
      <p:nvGrpSpPr>
        <p:cNvPr id="1" name=""/>
        <p:cNvGrpSpPr/>
        <p:nvPr/>
      </p:nvGrpSpPr>
      <p:grpSpPr>
        <a:xfrm>
          <a:off x="0" y="0"/>
          <a:ext cx="0" cy="0"/>
          <a:chOff x="0" y="0"/>
          <a:chExt cx="0" cy="0"/>
        </a:xfrm>
      </p:grpSpPr>
      <p:sp>
        <p:nvSpPr>
          <p:cNvPr id="7" name="Titre 10">
            <a:extLst>
              <a:ext uri="{FF2B5EF4-FFF2-40B4-BE49-F238E27FC236}">
                <a16:creationId xmlns:a16="http://schemas.microsoft.com/office/drawing/2014/main" xmlns="" id="{2D772E58-09FA-3E47-A917-0B385B31DB09}"/>
              </a:ext>
            </a:extLst>
          </p:cNvPr>
          <p:cNvSpPr>
            <a:spLocks noGrp="1"/>
          </p:cNvSpPr>
          <p:nvPr>
            <p:ph type="title" hasCustomPrompt="1"/>
          </p:nvPr>
        </p:nvSpPr>
        <p:spPr>
          <a:xfrm>
            <a:off x="628650" y="1972580"/>
            <a:ext cx="7886700" cy="3354331"/>
          </a:xfrm>
          <a:prstGeom prst="rect">
            <a:avLst/>
          </a:prstGeom>
        </p:spPr>
        <p:txBody>
          <a:bodyPr lIns="0" tIns="0" rIns="0" bIns="0" anchor="t" anchorCtr="0">
            <a:normAutofit/>
          </a:bodyPr>
          <a:lstStyle>
            <a:lvl1pPr algn="l">
              <a:defRPr sz="2800" b="1">
                <a:latin typeface="+mn-lt"/>
              </a:defRPr>
            </a:lvl1pPr>
          </a:lstStyle>
          <a:p>
            <a:r>
              <a:rPr lang="fr-FR" dirty="0"/>
              <a:t>Titre seul</a:t>
            </a:r>
          </a:p>
        </p:txBody>
      </p:sp>
      <p:sp>
        <p:nvSpPr>
          <p:cNvPr id="8" name="Rectangle 7">
            <a:extLst>
              <a:ext uri="{FF2B5EF4-FFF2-40B4-BE49-F238E27FC236}">
                <a16:creationId xmlns:a16="http://schemas.microsoft.com/office/drawing/2014/main" xmlns="" id="{E8FB024D-243C-754F-AC0F-7FCAFD5E0001}"/>
              </a:ext>
            </a:extLst>
          </p:cNvPr>
          <p:cNvSpPr/>
          <p:nvPr userDrawn="1"/>
        </p:nvSpPr>
        <p:spPr>
          <a:xfrm>
            <a:off x="628650" y="1722423"/>
            <a:ext cx="320675" cy="98044"/>
          </a:xfrm>
          <a:prstGeom prst="rect">
            <a:avLst/>
          </a:prstGeom>
          <a:solidFill>
            <a:srgbClr val="FF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Tree>
    <p:extLst>
      <p:ext uri="{BB962C8B-B14F-4D97-AF65-F5344CB8AC3E}">
        <p14:creationId xmlns:p14="http://schemas.microsoft.com/office/powerpoint/2010/main" val="2049654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e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0635213-5E78-9A40-8B86-643A3CA8DB61}"/>
              </a:ext>
            </a:extLst>
          </p:cNvPr>
          <p:cNvSpPr/>
          <p:nvPr userDrawn="1"/>
        </p:nvSpPr>
        <p:spPr>
          <a:xfrm>
            <a:off x="628650" y="389853"/>
            <a:ext cx="320675" cy="98044"/>
          </a:xfrm>
          <a:prstGeom prst="rect">
            <a:avLst/>
          </a:prstGeom>
          <a:solidFill>
            <a:srgbClr val="FF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9" name="Espace réservé du texte 3">
            <a:extLst>
              <a:ext uri="{FF2B5EF4-FFF2-40B4-BE49-F238E27FC236}">
                <a16:creationId xmlns:a16="http://schemas.microsoft.com/office/drawing/2014/main" xmlns="" id="{DC84CFA1-A979-784F-90DA-6AB059D3459C}"/>
              </a:ext>
            </a:extLst>
          </p:cNvPr>
          <p:cNvSpPr>
            <a:spLocks noGrp="1"/>
          </p:cNvSpPr>
          <p:nvPr>
            <p:ph type="body" sz="half" idx="2"/>
          </p:nvPr>
        </p:nvSpPr>
        <p:spPr>
          <a:xfrm>
            <a:off x="635001" y="654250"/>
            <a:ext cx="7875587" cy="5068369"/>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11738836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re sur image">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xmlns="" id="{343806E2-A366-674B-B253-A03A1A5C712B}"/>
              </a:ext>
            </a:extLst>
          </p:cNvPr>
          <p:cNvSpPr>
            <a:spLocks noGrp="1"/>
          </p:cNvSpPr>
          <p:nvPr>
            <p:ph type="pic" sz="quarter" idx="11"/>
          </p:nvPr>
        </p:nvSpPr>
        <p:spPr>
          <a:xfrm>
            <a:off x="0" y="0"/>
            <a:ext cx="9144000" cy="607320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7" name="Titre 10">
            <a:extLst>
              <a:ext uri="{FF2B5EF4-FFF2-40B4-BE49-F238E27FC236}">
                <a16:creationId xmlns:a16="http://schemas.microsoft.com/office/drawing/2014/main" xmlns="" id="{2D772E58-09FA-3E47-A917-0B385B31DB09}"/>
              </a:ext>
            </a:extLst>
          </p:cNvPr>
          <p:cNvSpPr>
            <a:spLocks noGrp="1"/>
          </p:cNvSpPr>
          <p:nvPr>
            <p:ph type="title" hasCustomPrompt="1"/>
          </p:nvPr>
        </p:nvSpPr>
        <p:spPr>
          <a:xfrm>
            <a:off x="628650" y="1964256"/>
            <a:ext cx="7886700" cy="3437083"/>
          </a:xfrm>
          <a:prstGeom prst="rect">
            <a:avLst/>
          </a:prstGeom>
        </p:spPr>
        <p:txBody>
          <a:bodyPr lIns="0" tIns="0" rIns="0" bIns="0" anchor="t" anchorCtr="0">
            <a:normAutofit/>
          </a:bodyPr>
          <a:lstStyle>
            <a:lvl1pPr algn="l">
              <a:defRPr sz="4400" b="1">
                <a:solidFill>
                  <a:schemeClr val="bg1"/>
                </a:solidFill>
                <a:latin typeface="+mn-lt"/>
              </a:defRPr>
            </a:lvl1pPr>
          </a:lstStyle>
          <a:p>
            <a:r>
              <a:rPr lang="fr-FR" dirty="0"/>
              <a:t>Titre</a:t>
            </a:r>
          </a:p>
        </p:txBody>
      </p:sp>
      <p:sp>
        <p:nvSpPr>
          <p:cNvPr id="8" name="Rectangle 7">
            <a:extLst>
              <a:ext uri="{FF2B5EF4-FFF2-40B4-BE49-F238E27FC236}">
                <a16:creationId xmlns:a16="http://schemas.microsoft.com/office/drawing/2014/main" xmlns="" id="{E8FB024D-243C-754F-AC0F-7FCAFD5E0001}"/>
              </a:ext>
            </a:extLst>
          </p:cNvPr>
          <p:cNvSpPr/>
          <p:nvPr userDrawn="1"/>
        </p:nvSpPr>
        <p:spPr>
          <a:xfrm>
            <a:off x="628650" y="1722423"/>
            <a:ext cx="320675" cy="98044"/>
          </a:xfrm>
          <a:prstGeom prst="rect">
            <a:avLst/>
          </a:prstGeom>
          <a:solidFill>
            <a:srgbClr val="FF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Tree>
    <p:extLst>
      <p:ext uri="{BB962C8B-B14F-4D97-AF65-F5344CB8AC3E}">
        <p14:creationId xmlns:p14="http://schemas.microsoft.com/office/powerpoint/2010/main" val="34803674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re + texte colonnes">
    <p:spTree>
      <p:nvGrpSpPr>
        <p:cNvPr id="1" name=""/>
        <p:cNvGrpSpPr/>
        <p:nvPr/>
      </p:nvGrpSpPr>
      <p:grpSpPr>
        <a:xfrm>
          <a:off x="0" y="0"/>
          <a:ext cx="0" cy="0"/>
          <a:chOff x="0" y="0"/>
          <a:chExt cx="0" cy="0"/>
        </a:xfrm>
      </p:grpSpPr>
      <p:sp>
        <p:nvSpPr>
          <p:cNvPr id="8" name="Titre 10">
            <a:extLst>
              <a:ext uri="{FF2B5EF4-FFF2-40B4-BE49-F238E27FC236}">
                <a16:creationId xmlns:a16="http://schemas.microsoft.com/office/drawing/2014/main" xmlns="" id="{6BDFC814-B46E-DB4D-B1DA-DE7A719C1708}"/>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9" name="Rectangle 8">
            <a:extLst>
              <a:ext uri="{FF2B5EF4-FFF2-40B4-BE49-F238E27FC236}">
                <a16:creationId xmlns:a16="http://schemas.microsoft.com/office/drawing/2014/main" xmlns="" id="{1721384A-D70A-8D47-98DB-69E0A9A46543}"/>
              </a:ext>
            </a:extLst>
          </p:cNvPr>
          <p:cNvSpPr/>
          <p:nvPr userDrawn="1"/>
        </p:nvSpPr>
        <p:spPr>
          <a:xfrm>
            <a:off x="628650" y="389853"/>
            <a:ext cx="320675" cy="98044"/>
          </a:xfrm>
          <a:prstGeom prst="rect">
            <a:avLst/>
          </a:prstGeom>
          <a:solidFill>
            <a:srgbClr val="FF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2" name="Espace réservé du texte 3">
            <a:extLst>
              <a:ext uri="{FF2B5EF4-FFF2-40B4-BE49-F238E27FC236}">
                <a16:creationId xmlns:a16="http://schemas.microsoft.com/office/drawing/2014/main" xmlns="" id="{E87F4E51-ED2C-FF4B-8B04-32DDFC0D7E93}"/>
              </a:ext>
            </a:extLst>
          </p:cNvPr>
          <p:cNvSpPr>
            <a:spLocks noGrp="1"/>
          </p:cNvSpPr>
          <p:nvPr>
            <p:ph type="body" sz="half" idx="2" hasCustomPrompt="1"/>
          </p:nvPr>
        </p:nvSpPr>
        <p:spPr>
          <a:xfrm>
            <a:off x="635001" y="1308595"/>
            <a:ext cx="7875587" cy="4313272"/>
          </a:xfrm>
        </p:spPr>
        <p:txBody>
          <a:bodyPr lIns="0" tIns="0" rIns="0" bIns="0" numCol="2" spcCol="360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Texte en colonne</a:t>
            </a:r>
          </a:p>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42371498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re + texte + image">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xmlns="" id="{B2FB4AC7-4ACE-3A41-BCD2-854D7311A56F}"/>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12" name="Rectangle 11">
            <a:extLst>
              <a:ext uri="{FF2B5EF4-FFF2-40B4-BE49-F238E27FC236}">
                <a16:creationId xmlns:a16="http://schemas.microsoft.com/office/drawing/2014/main" xmlns="" id="{2D5AE046-3526-DE40-8AF9-431D7A09EE94}"/>
              </a:ext>
            </a:extLst>
          </p:cNvPr>
          <p:cNvSpPr/>
          <p:nvPr userDrawn="1"/>
        </p:nvSpPr>
        <p:spPr>
          <a:xfrm>
            <a:off x="628650" y="389853"/>
            <a:ext cx="320675" cy="98044"/>
          </a:xfrm>
          <a:prstGeom prst="rect">
            <a:avLst/>
          </a:prstGeom>
          <a:solidFill>
            <a:srgbClr val="FF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6" name="Picture Placeholder 7">
            <a:extLst>
              <a:ext uri="{FF2B5EF4-FFF2-40B4-BE49-F238E27FC236}">
                <a16:creationId xmlns:a16="http://schemas.microsoft.com/office/drawing/2014/main" xmlns="" id="{297DB909-1AFF-AF4D-8D85-216D8E6C9360}"/>
              </a:ext>
            </a:extLst>
          </p:cNvPr>
          <p:cNvSpPr>
            <a:spLocks noGrp="1"/>
          </p:cNvSpPr>
          <p:nvPr>
            <p:ph type="pic" sz="quarter" idx="11"/>
          </p:nvPr>
        </p:nvSpPr>
        <p:spPr>
          <a:xfrm>
            <a:off x="4862286" y="1287464"/>
            <a:ext cx="3653064" cy="4334403"/>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8" name="Espace réservé du texte 3">
            <a:extLst>
              <a:ext uri="{FF2B5EF4-FFF2-40B4-BE49-F238E27FC236}">
                <a16:creationId xmlns:a16="http://schemas.microsoft.com/office/drawing/2014/main" xmlns="" id="{EE567C23-5C71-C047-9153-4EB4240908DD}"/>
              </a:ext>
            </a:extLst>
          </p:cNvPr>
          <p:cNvSpPr>
            <a:spLocks noGrp="1"/>
          </p:cNvSpPr>
          <p:nvPr>
            <p:ph type="body" sz="half" idx="2"/>
          </p:nvPr>
        </p:nvSpPr>
        <p:spPr>
          <a:xfrm>
            <a:off x="623887" y="1287464"/>
            <a:ext cx="3829871" cy="4334403"/>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1334128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ur image">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xmlns="" id="{343806E2-A366-674B-B253-A03A1A5C712B}"/>
              </a:ext>
            </a:extLst>
          </p:cNvPr>
          <p:cNvSpPr>
            <a:spLocks noGrp="1"/>
          </p:cNvSpPr>
          <p:nvPr>
            <p:ph type="pic" sz="quarter" idx="11"/>
          </p:nvPr>
        </p:nvSpPr>
        <p:spPr>
          <a:xfrm>
            <a:off x="0" y="0"/>
            <a:ext cx="9144000" cy="607320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7" name="Titre 10">
            <a:extLst>
              <a:ext uri="{FF2B5EF4-FFF2-40B4-BE49-F238E27FC236}">
                <a16:creationId xmlns:a16="http://schemas.microsoft.com/office/drawing/2014/main" xmlns="" id="{2D772E58-09FA-3E47-A917-0B385B31DB09}"/>
              </a:ext>
            </a:extLst>
          </p:cNvPr>
          <p:cNvSpPr>
            <a:spLocks noGrp="1"/>
          </p:cNvSpPr>
          <p:nvPr>
            <p:ph type="title" hasCustomPrompt="1"/>
          </p:nvPr>
        </p:nvSpPr>
        <p:spPr>
          <a:xfrm>
            <a:off x="628650" y="1964256"/>
            <a:ext cx="7886700" cy="3437083"/>
          </a:xfrm>
          <a:prstGeom prst="rect">
            <a:avLst/>
          </a:prstGeom>
        </p:spPr>
        <p:txBody>
          <a:bodyPr lIns="0" tIns="0" rIns="0" bIns="0" anchor="t" anchorCtr="0">
            <a:normAutofit/>
          </a:bodyPr>
          <a:lstStyle>
            <a:lvl1pPr algn="l">
              <a:defRPr sz="4400" b="1">
                <a:solidFill>
                  <a:schemeClr val="bg1"/>
                </a:solidFill>
                <a:latin typeface="+mn-lt"/>
              </a:defRPr>
            </a:lvl1pPr>
          </a:lstStyle>
          <a:p>
            <a:r>
              <a:rPr lang="fr-FR" dirty="0"/>
              <a:t>Titre</a:t>
            </a:r>
          </a:p>
        </p:txBody>
      </p:sp>
      <p:sp>
        <p:nvSpPr>
          <p:cNvPr id="8" name="Rectangle 7">
            <a:extLst>
              <a:ext uri="{FF2B5EF4-FFF2-40B4-BE49-F238E27FC236}">
                <a16:creationId xmlns:a16="http://schemas.microsoft.com/office/drawing/2014/main" xmlns="" id="{E8FB024D-243C-754F-AC0F-7FCAFD5E0001}"/>
              </a:ext>
            </a:extLst>
          </p:cNvPr>
          <p:cNvSpPr/>
          <p:nvPr userDrawn="1"/>
        </p:nvSpPr>
        <p:spPr>
          <a:xfrm>
            <a:off x="628650" y="1722423"/>
            <a:ext cx="320675" cy="98044"/>
          </a:xfrm>
          <a:prstGeom prst="rect">
            <a:avLst/>
          </a:prstGeom>
          <a:solidFill>
            <a:srgbClr val="0F0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Tree>
    <p:extLst>
      <p:ext uri="{BB962C8B-B14F-4D97-AF65-F5344CB8AC3E}">
        <p14:creationId xmlns:p14="http://schemas.microsoft.com/office/powerpoint/2010/main" val="671497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re + image">
    <p:spTree>
      <p:nvGrpSpPr>
        <p:cNvPr id="1" name=""/>
        <p:cNvGrpSpPr/>
        <p:nvPr/>
      </p:nvGrpSpPr>
      <p:grpSpPr>
        <a:xfrm>
          <a:off x="0" y="0"/>
          <a:ext cx="0" cy="0"/>
          <a:chOff x="0" y="0"/>
          <a:chExt cx="0" cy="0"/>
        </a:xfrm>
      </p:grpSpPr>
      <p:sp>
        <p:nvSpPr>
          <p:cNvPr id="6" name="Titre 10">
            <a:extLst>
              <a:ext uri="{FF2B5EF4-FFF2-40B4-BE49-F238E27FC236}">
                <a16:creationId xmlns:a16="http://schemas.microsoft.com/office/drawing/2014/main" xmlns="" id="{5F5452A6-C039-9F4E-937E-7C909B52B778}"/>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7" name="Rectangle 6">
            <a:extLst>
              <a:ext uri="{FF2B5EF4-FFF2-40B4-BE49-F238E27FC236}">
                <a16:creationId xmlns:a16="http://schemas.microsoft.com/office/drawing/2014/main" xmlns="" id="{1076BF7C-3DAD-FB4B-96E9-EF608B42C0D7}"/>
              </a:ext>
            </a:extLst>
          </p:cNvPr>
          <p:cNvSpPr/>
          <p:nvPr userDrawn="1"/>
        </p:nvSpPr>
        <p:spPr>
          <a:xfrm>
            <a:off x="628650" y="389853"/>
            <a:ext cx="320675" cy="98044"/>
          </a:xfrm>
          <a:prstGeom prst="rect">
            <a:avLst/>
          </a:prstGeom>
          <a:solidFill>
            <a:srgbClr val="FF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8" name="Picture Placeholder 7">
            <a:extLst>
              <a:ext uri="{FF2B5EF4-FFF2-40B4-BE49-F238E27FC236}">
                <a16:creationId xmlns:a16="http://schemas.microsoft.com/office/drawing/2014/main" xmlns="" id="{16B5ABBD-8E02-8244-B287-C5FD251556FA}"/>
              </a:ext>
            </a:extLst>
          </p:cNvPr>
          <p:cNvSpPr>
            <a:spLocks noGrp="1"/>
          </p:cNvSpPr>
          <p:nvPr>
            <p:ph type="pic" sz="quarter" idx="10"/>
          </p:nvPr>
        </p:nvSpPr>
        <p:spPr>
          <a:xfrm>
            <a:off x="0" y="1081668"/>
            <a:ext cx="9144000" cy="4993875"/>
          </a:xfrm>
          <a:prstGeom prst="rect">
            <a:avLst/>
          </a:prstGeom>
          <a:solidFill>
            <a:schemeClr val="bg1">
              <a:lumMod val="95000"/>
            </a:schemeClr>
          </a:solidFill>
        </p:spPr>
        <p:txBody>
          <a:bodyPr>
            <a:normAutofit/>
          </a:bodyPr>
          <a:lstStyle>
            <a:lvl1pPr marL="0" indent="0">
              <a:buNone/>
              <a:defRPr sz="1125"/>
            </a:lvl1pPr>
          </a:lstStyle>
          <a:p>
            <a:endParaRPr lang="en-US" dirty="0"/>
          </a:p>
        </p:txBody>
      </p:sp>
    </p:spTree>
    <p:extLst>
      <p:ext uri="{BB962C8B-B14F-4D97-AF65-F5344CB8AC3E}">
        <p14:creationId xmlns:p14="http://schemas.microsoft.com/office/powerpoint/2010/main" val="24023553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9E1853C-5899-9C40-AFAC-0A064777C72F}"/>
              </a:ext>
            </a:extLst>
          </p:cNvPr>
          <p:cNvSpPr/>
          <p:nvPr userDrawn="1"/>
        </p:nvSpPr>
        <p:spPr>
          <a:xfrm>
            <a:off x="388899" y="1136985"/>
            <a:ext cx="320675" cy="98044"/>
          </a:xfrm>
          <a:prstGeom prst="rect">
            <a:avLst/>
          </a:prstGeom>
          <a:solidFill>
            <a:srgbClr val="FF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6" name="Picture Placeholder 7">
            <a:extLst>
              <a:ext uri="{FF2B5EF4-FFF2-40B4-BE49-F238E27FC236}">
                <a16:creationId xmlns:a16="http://schemas.microsoft.com/office/drawing/2014/main" xmlns="" id="{A1792232-A353-974E-A83F-E982963D3744}"/>
              </a:ext>
            </a:extLst>
          </p:cNvPr>
          <p:cNvSpPr>
            <a:spLocks noGrp="1"/>
          </p:cNvSpPr>
          <p:nvPr>
            <p:ph type="pic" sz="quarter" idx="10"/>
          </p:nvPr>
        </p:nvSpPr>
        <p:spPr>
          <a:xfrm>
            <a:off x="2931886" y="0"/>
            <a:ext cx="6212114" cy="6155323"/>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9" name="Espace réservé du texte 3">
            <a:extLst>
              <a:ext uri="{FF2B5EF4-FFF2-40B4-BE49-F238E27FC236}">
                <a16:creationId xmlns:a16="http://schemas.microsoft.com/office/drawing/2014/main" xmlns="" id="{CDDFEC45-09AA-8B41-9C9C-4AAB003E1B23}"/>
              </a:ext>
            </a:extLst>
          </p:cNvPr>
          <p:cNvSpPr>
            <a:spLocks noGrp="1"/>
          </p:cNvSpPr>
          <p:nvPr>
            <p:ph type="body" sz="half" idx="2"/>
          </p:nvPr>
        </p:nvSpPr>
        <p:spPr>
          <a:xfrm>
            <a:off x="388899" y="1421472"/>
            <a:ext cx="2220295" cy="4334403"/>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2440174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e + image _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3BE6DB70-1962-594C-AAC7-3BBB5F4FF3B2}"/>
              </a:ext>
            </a:extLst>
          </p:cNvPr>
          <p:cNvSpPr>
            <a:spLocks noGrp="1"/>
          </p:cNvSpPr>
          <p:nvPr>
            <p:ph type="pic" sz="quarter" idx="10"/>
          </p:nvPr>
        </p:nvSpPr>
        <p:spPr>
          <a:xfrm>
            <a:off x="0" y="0"/>
            <a:ext cx="6212114" cy="607320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9" name="Rectangle 8">
            <a:extLst>
              <a:ext uri="{FF2B5EF4-FFF2-40B4-BE49-F238E27FC236}">
                <a16:creationId xmlns:a16="http://schemas.microsoft.com/office/drawing/2014/main" xmlns="" id="{8C830CD8-E416-164D-B8D3-89D1582270E7}"/>
              </a:ext>
            </a:extLst>
          </p:cNvPr>
          <p:cNvSpPr/>
          <p:nvPr userDrawn="1"/>
        </p:nvSpPr>
        <p:spPr>
          <a:xfrm>
            <a:off x="6588977" y="1136985"/>
            <a:ext cx="320675" cy="98044"/>
          </a:xfrm>
          <a:prstGeom prst="rect">
            <a:avLst/>
          </a:prstGeom>
          <a:solidFill>
            <a:srgbClr val="FF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2" name="Espace réservé du texte 3">
            <a:extLst>
              <a:ext uri="{FF2B5EF4-FFF2-40B4-BE49-F238E27FC236}">
                <a16:creationId xmlns:a16="http://schemas.microsoft.com/office/drawing/2014/main" xmlns="" id="{0C9A8B3F-E490-1742-88D6-3DE778DF87B6}"/>
              </a:ext>
            </a:extLst>
          </p:cNvPr>
          <p:cNvSpPr>
            <a:spLocks noGrp="1"/>
          </p:cNvSpPr>
          <p:nvPr>
            <p:ph type="body" sz="half" idx="2"/>
          </p:nvPr>
        </p:nvSpPr>
        <p:spPr>
          <a:xfrm>
            <a:off x="6588977" y="1421472"/>
            <a:ext cx="2220295" cy="4651728"/>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16984565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e + texte + 3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261378DE-76E4-524B-9AAE-24646E8510A2}"/>
              </a:ext>
            </a:extLst>
          </p:cNvPr>
          <p:cNvSpPr>
            <a:spLocks noGrp="1"/>
          </p:cNvSpPr>
          <p:nvPr>
            <p:ph type="pic" sz="quarter" idx="10"/>
          </p:nvPr>
        </p:nvSpPr>
        <p:spPr>
          <a:xfrm>
            <a:off x="628649" y="2591082"/>
            <a:ext cx="2417990" cy="322639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9" name="Picture Placeholder 7">
            <a:extLst>
              <a:ext uri="{FF2B5EF4-FFF2-40B4-BE49-F238E27FC236}">
                <a16:creationId xmlns:a16="http://schemas.microsoft.com/office/drawing/2014/main" xmlns="" id="{3134FA05-FB98-924B-8737-5717A77AF7EB}"/>
              </a:ext>
            </a:extLst>
          </p:cNvPr>
          <p:cNvSpPr>
            <a:spLocks noGrp="1"/>
          </p:cNvSpPr>
          <p:nvPr>
            <p:ph type="pic" sz="quarter" idx="11"/>
          </p:nvPr>
        </p:nvSpPr>
        <p:spPr>
          <a:xfrm>
            <a:off x="3363004" y="2591082"/>
            <a:ext cx="2417990" cy="322639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0" name="Picture Placeholder 7">
            <a:extLst>
              <a:ext uri="{FF2B5EF4-FFF2-40B4-BE49-F238E27FC236}">
                <a16:creationId xmlns:a16="http://schemas.microsoft.com/office/drawing/2014/main" xmlns="" id="{A9514D9D-5E88-1A4B-AE76-43457EE50E7B}"/>
              </a:ext>
            </a:extLst>
          </p:cNvPr>
          <p:cNvSpPr>
            <a:spLocks noGrp="1"/>
          </p:cNvSpPr>
          <p:nvPr>
            <p:ph type="pic" sz="quarter" idx="12"/>
          </p:nvPr>
        </p:nvSpPr>
        <p:spPr>
          <a:xfrm>
            <a:off x="6097360" y="2591082"/>
            <a:ext cx="2417990" cy="322639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2" name="Titre 10">
            <a:extLst>
              <a:ext uri="{FF2B5EF4-FFF2-40B4-BE49-F238E27FC236}">
                <a16:creationId xmlns:a16="http://schemas.microsoft.com/office/drawing/2014/main" xmlns="" id="{3DDCD3F2-C2B8-C044-B880-82771F5ED945}"/>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13" name="Rectangle 12">
            <a:extLst>
              <a:ext uri="{FF2B5EF4-FFF2-40B4-BE49-F238E27FC236}">
                <a16:creationId xmlns:a16="http://schemas.microsoft.com/office/drawing/2014/main" xmlns="" id="{D8D5A85D-0675-5049-9A11-7CEEDFFF9C7C}"/>
              </a:ext>
            </a:extLst>
          </p:cNvPr>
          <p:cNvSpPr/>
          <p:nvPr userDrawn="1"/>
        </p:nvSpPr>
        <p:spPr>
          <a:xfrm>
            <a:off x="628650" y="389853"/>
            <a:ext cx="320675" cy="98044"/>
          </a:xfrm>
          <a:prstGeom prst="rect">
            <a:avLst/>
          </a:prstGeom>
          <a:solidFill>
            <a:srgbClr val="FF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5" name="Espace réservé du texte 3">
            <a:extLst>
              <a:ext uri="{FF2B5EF4-FFF2-40B4-BE49-F238E27FC236}">
                <a16:creationId xmlns:a16="http://schemas.microsoft.com/office/drawing/2014/main" xmlns="" id="{34E882F7-751C-DB4D-8455-7296C063AEC1}"/>
              </a:ext>
            </a:extLst>
          </p:cNvPr>
          <p:cNvSpPr>
            <a:spLocks noGrp="1"/>
          </p:cNvSpPr>
          <p:nvPr>
            <p:ph type="body" sz="half" idx="2"/>
          </p:nvPr>
        </p:nvSpPr>
        <p:spPr>
          <a:xfrm>
            <a:off x="623888" y="1287465"/>
            <a:ext cx="7886700" cy="1085245"/>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2826452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e + texte + image bulle">
    <p:spTree>
      <p:nvGrpSpPr>
        <p:cNvPr id="1" name=""/>
        <p:cNvGrpSpPr/>
        <p:nvPr/>
      </p:nvGrpSpPr>
      <p:grpSpPr>
        <a:xfrm>
          <a:off x="0" y="0"/>
          <a:ext cx="0" cy="0"/>
          <a:chOff x="0" y="0"/>
          <a:chExt cx="0" cy="0"/>
        </a:xfrm>
      </p:grpSpPr>
      <p:sp>
        <p:nvSpPr>
          <p:cNvPr id="8" name="Titre 10">
            <a:extLst>
              <a:ext uri="{FF2B5EF4-FFF2-40B4-BE49-F238E27FC236}">
                <a16:creationId xmlns:a16="http://schemas.microsoft.com/office/drawing/2014/main" xmlns="" id="{9497D533-A043-CC4F-93C3-91C7CCB20F37}"/>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9" name="Rectangle 8">
            <a:extLst>
              <a:ext uri="{FF2B5EF4-FFF2-40B4-BE49-F238E27FC236}">
                <a16:creationId xmlns:a16="http://schemas.microsoft.com/office/drawing/2014/main" xmlns="" id="{EF823E31-5E70-F647-ABC2-A19AC9938B17}"/>
              </a:ext>
            </a:extLst>
          </p:cNvPr>
          <p:cNvSpPr/>
          <p:nvPr userDrawn="1"/>
        </p:nvSpPr>
        <p:spPr>
          <a:xfrm>
            <a:off x="628650" y="389853"/>
            <a:ext cx="320675" cy="98044"/>
          </a:xfrm>
          <a:prstGeom prst="rect">
            <a:avLst/>
          </a:prstGeom>
          <a:solidFill>
            <a:srgbClr val="FF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0" name="Picture Placeholder 8">
            <a:extLst>
              <a:ext uri="{FF2B5EF4-FFF2-40B4-BE49-F238E27FC236}">
                <a16:creationId xmlns:a16="http://schemas.microsoft.com/office/drawing/2014/main" xmlns="" id="{D65944F5-C250-744D-9221-C3DC3F6BAB0C}"/>
              </a:ext>
            </a:extLst>
          </p:cNvPr>
          <p:cNvSpPr>
            <a:spLocks noGrp="1"/>
          </p:cNvSpPr>
          <p:nvPr>
            <p:ph type="pic" sz="quarter" idx="11"/>
          </p:nvPr>
        </p:nvSpPr>
        <p:spPr>
          <a:xfrm>
            <a:off x="628650" y="1287465"/>
            <a:ext cx="1440000" cy="1440000"/>
          </a:xfrm>
          <a:custGeom>
            <a:avLst/>
            <a:gdLst>
              <a:gd name="connsiteX0" fmla="*/ 1403350 w 2806700"/>
              <a:gd name="connsiteY0" fmla="*/ 0 h 2806700"/>
              <a:gd name="connsiteX1" fmla="*/ 2806700 w 2806700"/>
              <a:gd name="connsiteY1" fmla="*/ 1403350 h 2806700"/>
              <a:gd name="connsiteX2" fmla="*/ 1403350 w 2806700"/>
              <a:gd name="connsiteY2" fmla="*/ 2806700 h 2806700"/>
              <a:gd name="connsiteX3" fmla="*/ 0 w 2806700"/>
              <a:gd name="connsiteY3" fmla="*/ 1403350 h 2806700"/>
              <a:gd name="connsiteX4" fmla="*/ 1403350 w 2806700"/>
              <a:gd name="connsiteY4" fmla="*/ 0 h 280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6700" h="2806700">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chemeClr val="bg1">
              <a:lumMod val="95000"/>
            </a:schemeClr>
          </a:solidFill>
          <a:ln>
            <a:noFill/>
          </a:ln>
        </p:spPr>
        <p:txBody>
          <a:bodyPr wrap="square" anchor="ctr">
            <a:noAutofit/>
          </a:bodyPr>
          <a:lstStyle>
            <a:lvl1pPr marL="0" indent="0" algn="ctr">
              <a:buNone/>
              <a:defRPr sz="1125"/>
            </a:lvl1pPr>
          </a:lstStyle>
          <a:p>
            <a:endParaRPr lang="en-US" dirty="0"/>
          </a:p>
        </p:txBody>
      </p:sp>
      <p:sp>
        <p:nvSpPr>
          <p:cNvPr id="12" name="Espace réservé du texte 3">
            <a:extLst>
              <a:ext uri="{FF2B5EF4-FFF2-40B4-BE49-F238E27FC236}">
                <a16:creationId xmlns:a16="http://schemas.microsoft.com/office/drawing/2014/main" xmlns="" id="{BEEE41D1-7D0A-B547-8547-4424DCC501AA}"/>
              </a:ext>
            </a:extLst>
          </p:cNvPr>
          <p:cNvSpPr>
            <a:spLocks noGrp="1"/>
          </p:cNvSpPr>
          <p:nvPr>
            <p:ph type="body" sz="half" idx="2"/>
          </p:nvPr>
        </p:nvSpPr>
        <p:spPr>
          <a:xfrm>
            <a:off x="2372710" y="1287465"/>
            <a:ext cx="6137878" cy="4577306"/>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39854062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re + mosaïque images">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xmlns="" id="{22F8604B-2594-8349-844A-8F0E4705E744}"/>
              </a:ext>
            </a:extLst>
          </p:cNvPr>
          <p:cNvSpPr>
            <a:spLocks noGrp="1"/>
          </p:cNvSpPr>
          <p:nvPr>
            <p:ph type="pic" sz="quarter" idx="10"/>
          </p:nvPr>
        </p:nvSpPr>
        <p:spPr>
          <a:xfrm>
            <a:off x="2219327" y="2561897"/>
            <a:ext cx="2333622" cy="351978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8" name="Picture Placeholder 7">
            <a:extLst>
              <a:ext uri="{FF2B5EF4-FFF2-40B4-BE49-F238E27FC236}">
                <a16:creationId xmlns:a16="http://schemas.microsoft.com/office/drawing/2014/main" xmlns="" id="{22413485-5AF7-BC41-8A33-BBD3320E5F3D}"/>
              </a:ext>
            </a:extLst>
          </p:cNvPr>
          <p:cNvSpPr>
            <a:spLocks noGrp="1"/>
          </p:cNvSpPr>
          <p:nvPr>
            <p:ph type="pic" sz="quarter" idx="11"/>
          </p:nvPr>
        </p:nvSpPr>
        <p:spPr>
          <a:xfrm>
            <a:off x="2" y="2561897"/>
            <a:ext cx="2219325" cy="1977163"/>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9" name="Picture Placeholder 7">
            <a:extLst>
              <a:ext uri="{FF2B5EF4-FFF2-40B4-BE49-F238E27FC236}">
                <a16:creationId xmlns:a16="http://schemas.microsoft.com/office/drawing/2014/main" xmlns="" id="{D89CB972-B967-7347-94F1-1A40331BEF88}"/>
              </a:ext>
            </a:extLst>
          </p:cNvPr>
          <p:cNvSpPr>
            <a:spLocks noGrp="1"/>
          </p:cNvSpPr>
          <p:nvPr>
            <p:ph type="pic" sz="quarter" idx="12"/>
          </p:nvPr>
        </p:nvSpPr>
        <p:spPr>
          <a:xfrm>
            <a:off x="6772275" y="4539059"/>
            <a:ext cx="1219200" cy="1540215"/>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0" name="Picture Placeholder 7">
            <a:extLst>
              <a:ext uri="{FF2B5EF4-FFF2-40B4-BE49-F238E27FC236}">
                <a16:creationId xmlns:a16="http://schemas.microsoft.com/office/drawing/2014/main" xmlns="" id="{207FE420-5F29-F34B-B36C-26A17640BB3A}"/>
              </a:ext>
            </a:extLst>
          </p:cNvPr>
          <p:cNvSpPr>
            <a:spLocks noGrp="1"/>
          </p:cNvSpPr>
          <p:nvPr>
            <p:ph type="pic" sz="quarter" idx="13"/>
          </p:nvPr>
        </p:nvSpPr>
        <p:spPr>
          <a:xfrm>
            <a:off x="2" y="4539060"/>
            <a:ext cx="2219325" cy="1542621"/>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1" name="Picture Placeholder 7">
            <a:extLst>
              <a:ext uri="{FF2B5EF4-FFF2-40B4-BE49-F238E27FC236}">
                <a16:creationId xmlns:a16="http://schemas.microsoft.com/office/drawing/2014/main" xmlns="" id="{959C2382-7586-3D4A-80C5-2ECDD88DE05D}"/>
              </a:ext>
            </a:extLst>
          </p:cNvPr>
          <p:cNvSpPr>
            <a:spLocks noGrp="1"/>
          </p:cNvSpPr>
          <p:nvPr>
            <p:ph type="pic" sz="quarter" idx="14"/>
          </p:nvPr>
        </p:nvSpPr>
        <p:spPr>
          <a:xfrm>
            <a:off x="4552952" y="2561896"/>
            <a:ext cx="3438525" cy="197716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2" name="Picture Placeholder 7">
            <a:extLst>
              <a:ext uri="{FF2B5EF4-FFF2-40B4-BE49-F238E27FC236}">
                <a16:creationId xmlns:a16="http://schemas.microsoft.com/office/drawing/2014/main" xmlns="" id="{0F850844-CFCB-7B43-B871-70A2C86E3C0E}"/>
              </a:ext>
            </a:extLst>
          </p:cNvPr>
          <p:cNvSpPr>
            <a:spLocks noGrp="1"/>
          </p:cNvSpPr>
          <p:nvPr>
            <p:ph type="pic" sz="quarter" idx="15"/>
          </p:nvPr>
        </p:nvSpPr>
        <p:spPr>
          <a:xfrm>
            <a:off x="7991477" y="2561896"/>
            <a:ext cx="1152525" cy="3517378"/>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3" name="Picture Placeholder 7">
            <a:extLst>
              <a:ext uri="{FF2B5EF4-FFF2-40B4-BE49-F238E27FC236}">
                <a16:creationId xmlns:a16="http://schemas.microsoft.com/office/drawing/2014/main" xmlns="" id="{EE8ADD8D-6953-9D45-9F22-7DEE56857AF7}"/>
              </a:ext>
            </a:extLst>
          </p:cNvPr>
          <p:cNvSpPr>
            <a:spLocks noGrp="1"/>
          </p:cNvSpPr>
          <p:nvPr>
            <p:ph type="pic" sz="quarter" idx="16"/>
          </p:nvPr>
        </p:nvSpPr>
        <p:spPr>
          <a:xfrm>
            <a:off x="4552952" y="4539060"/>
            <a:ext cx="2219325" cy="1540214"/>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4" name="Picture Placeholder 7">
            <a:extLst>
              <a:ext uri="{FF2B5EF4-FFF2-40B4-BE49-F238E27FC236}">
                <a16:creationId xmlns:a16="http://schemas.microsoft.com/office/drawing/2014/main" xmlns="" id="{E44D8724-66CC-CD43-9C9F-7A6B3E04234A}"/>
              </a:ext>
            </a:extLst>
          </p:cNvPr>
          <p:cNvSpPr>
            <a:spLocks noGrp="1"/>
          </p:cNvSpPr>
          <p:nvPr>
            <p:ph type="pic" sz="quarter" idx="17"/>
          </p:nvPr>
        </p:nvSpPr>
        <p:spPr>
          <a:xfrm>
            <a:off x="6877050" y="1095522"/>
            <a:ext cx="2266951" cy="1466372"/>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5" name="Picture Placeholder 7">
            <a:extLst>
              <a:ext uri="{FF2B5EF4-FFF2-40B4-BE49-F238E27FC236}">
                <a16:creationId xmlns:a16="http://schemas.microsoft.com/office/drawing/2014/main" xmlns="" id="{7119F9D3-C8DE-9941-8EF0-BB5DAD14991A}"/>
              </a:ext>
            </a:extLst>
          </p:cNvPr>
          <p:cNvSpPr>
            <a:spLocks noGrp="1"/>
          </p:cNvSpPr>
          <p:nvPr>
            <p:ph type="pic" sz="quarter" idx="18"/>
          </p:nvPr>
        </p:nvSpPr>
        <p:spPr>
          <a:xfrm>
            <a:off x="0" y="1095523"/>
            <a:ext cx="3438525" cy="1466371"/>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6" name="Picture Placeholder 7">
            <a:extLst>
              <a:ext uri="{FF2B5EF4-FFF2-40B4-BE49-F238E27FC236}">
                <a16:creationId xmlns:a16="http://schemas.microsoft.com/office/drawing/2014/main" xmlns="" id="{A5770BD5-2B00-7145-AE79-772CE154F54F}"/>
              </a:ext>
            </a:extLst>
          </p:cNvPr>
          <p:cNvSpPr>
            <a:spLocks noGrp="1"/>
          </p:cNvSpPr>
          <p:nvPr>
            <p:ph type="pic" sz="quarter" idx="19"/>
          </p:nvPr>
        </p:nvSpPr>
        <p:spPr>
          <a:xfrm>
            <a:off x="3438525" y="1095523"/>
            <a:ext cx="3438525" cy="1466372"/>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9" name="Titre 10">
            <a:extLst>
              <a:ext uri="{FF2B5EF4-FFF2-40B4-BE49-F238E27FC236}">
                <a16:creationId xmlns:a16="http://schemas.microsoft.com/office/drawing/2014/main" xmlns="" id="{11CB9816-35B2-8048-8AD4-2B9FE7AE099C}"/>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20" name="Rectangle 19">
            <a:extLst>
              <a:ext uri="{FF2B5EF4-FFF2-40B4-BE49-F238E27FC236}">
                <a16:creationId xmlns:a16="http://schemas.microsoft.com/office/drawing/2014/main" xmlns="" id="{7605489D-F964-0641-81E4-F33358FB0FF2}"/>
              </a:ext>
            </a:extLst>
          </p:cNvPr>
          <p:cNvSpPr/>
          <p:nvPr userDrawn="1"/>
        </p:nvSpPr>
        <p:spPr>
          <a:xfrm>
            <a:off x="628650" y="389853"/>
            <a:ext cx="320675" cy="98044"/>
          </a:xfrm>
          <a:prstGeom prst="rect">
            <a:avLst/>
          </a:prstGeom>
          <a:solidFill>
            <a:srgbClr val="FF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Tree>
    <p:extLst>
      <p:ext uri="{BB962C8B-B14F-4D97-AF65-F5344CB8AC3E}">
        <p14:creationId xmlns:p14="http://schemas.microsoft.com/office/powerpoint/2010/main" val="36051467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e + mosaïque images">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xmlns="" id="{DB70E006-9C0C-4A4C-9F22-289114A34872}"/>
              </a:ext>
            </a:extLst>
          </p:cNvPr>
          <p:cNvSpPr>
            <a:spLocks noGrp="1"/>
          </p:cNvSpPr>
          <p:nvPr>
            <p:ph type="pic" sz="quarter" idx="18"/>
          </p:nvPr>
        </p:nvSpPr>
        <p:spPr>
          <a:xfrm>
            <a:off x="304800" y="4218064"/>
            <a:ext cx="2514600" cy="182880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21" name="Picture Placeholder 7">
            <a:extLst>
              <a:ext uri="{FF2B5EF4-FFF2-40B4-BE49-F238E27FC236}">
                <a16:creationId xmlns:a16="http://schemas.microsoft.com/office/drawing/2014/main" xmlns="" id="{3DB65F2A-B54E-0847-BC2A-0D5C7FC87B5B}"/>
              </a:ext>
            </a:extLst>
          </p:cNvPr>
          <p:cNvSpPr>
            <a:spLocks noGrp="1"/>
          </p:cNvSpPr>
          <p:nvPr>
            <p:ph type="pic" sz="quarter" idx="19"/>
          </p:nvPr>
        </p:nvSpPr>
        <p:spPr>
          <a:xfrm>
            <a:off x="2933702" y="0"/>
            <a:ext cx="5915025" cy="2109863"/>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22" name="Picture Placeholder 7">
            <a:extLst>
              <a:ext uri="{FF2B5EF4-FFF2-40B4-BE49-F238E27FC236}">
                <a16:creationId xmlns:a16="http://schemas.microsoft.com/office/drawing/2014/main" xmlns="" id="{59C80995-6BA5-4147-8449-CE2195D8631F}"/>
              </a:ext>
            </a:extLst>
          </p:cNvPr>
          <p:cNvSpPr>
            <a:spLocks noGrp="1"/>
          </p:cNvSpPr>
          <p:nvPr>
            <p:ph type="pic" sz="quarter" idx="20"/>
          </p:nvPr>
        </p:nvSpPr>
        <p:spPr>
          <a:xfrm>
            <a:off x="2933702" y="4218064"/>
            <a:ext cx="3076575" cy="182880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23" name="Picture Placeholder 7">
            <a:extLst>
              <a:ext uri="{FF2B5EF4-FFF2-40B4-BE49-F238E27FC236}">
                <a16:creationId xmlns:a16="http://schemas.microsoft.com/office/drawing/2014/main" xmlns="" id="{EBD174A4-AE75-FB42-902E-50C8B5B3CAA9}"/>
              </a:ext>
            </a:extLst>
          </p:cNvPr>
          <p:cNvSpPr>
            <a:spLocks noGrp="1"/>
          </p:cNvSpPr>
          <p:nvPr>
            <p:ph type="pic" sz="quarter" idx="21"/>
          </p:nvPr>
        </p:nvSpPr>
        <p:spPr>
          <a:xfrm>
            <a:off x="2933702" y="2245754"/>
            <a:ext cx="3076575" cy="182880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24" name="Picture Placeholder 7">
            <a:extLst>
              <a:ext uri="{FF2B5EF4-FFF2-40B4-BE49-F238E27FC236}">
                <a16:creationId xmlns:a16="http://schemas.microsoft.com/office/drawing/2014/main" xmlns="" id="{99F787CE-8FBD-1A41-8F7E-60A3D4748DB1}"/>
              </a:ext>
            </a:extLst>
          </p:cNvPr>
          <p:cNvSpPr>
            <a:spLocks noGrp="1"/>
          </p:cNvSpPr>
          <p:nvPr>
            <p:ph type="pic" sz="quarter" idx="22"/>
          </p:nvPr>
        </p:nvSpPr>
        <p:spPr>
          <a:xfrm>
            <a:off x="6124575" y="2245754"/>
            <a:ext cx="2724150" cy="3801110"/>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26" name="Rectangle 25">
            <a:extLst>
              <a:ext uri="{FF2B5EF4-FFF2-40B4-BE49-F238E27FC236}">
                <a16:creationId xmlns:a16="http://schemas.microsoft.com/office/drawing/2014/main" xmlns="" id="{2DCC53A6-C7FB-7647-89C7-8F8ED6D87164}"/>
              </a:ext>
            </a:extLst>
          </p:cNvPr>
          <p:cNvSpPr/>
          <p:nvPr userDrawn="1"/>
        </p:nvSpPr>
        <p:spPr>
          <a:xfrm>
            <a:off x="388899" y="1136985"/>
            <a:ext cx="320675" cy="98044"/>
          </a:xfrm>
          <a:prstGeom prst="rect">
            <a:avLst/>
          </a:prstGeom>
          <a:solidFill>
            <a:srgbClr val="FF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9" name="Espace réservé du texte 3">
            <a:extLst>
              <a:ext uri="{FF2B5EF4-FFF2-40B4-BE49-F238E27FC236}">
                <a16:creationId xmlns:a16="http://schemas.microsoft.com/office/drawing/2014/main" xmlns="" id="{7C81A1D5-841E-064B-913E-81C3D50E0C2A}"/>
              </a:ext>
            </a:extLst>
          </p:cNvPr>
          <p:cNvSpPr>
            <a:spLocks noGrp="1"/>
          </p:cNvSpPr>
          <p:nvPr>
            <p:ph type="body" sz="half" idx="2"/>
          </p:nvPr>
        </p:nvSpPr>
        <p:spPr>
          <a:xfrm>
            <a:off x="388899" y="1421472"/>
            <a:ext cx="2322769" cy="2653082"/>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413166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 texte colonnes">
    <p:spTree>
      <p:nvGrpSpPr>
        <p:cNvPr id="1" name=""/>
        <p:cNvGrpSpPr/>
        <p:nvPr/>
      </p:nvGrpSpPr>
      <p:grpSpPr>
        <a:xfrm>
          <a:off x="0" y="0"/>
          <a:ext cx="0" cy="0"/>
          <a:chOff x="0" y="0"/>
          <a:chExt cx="0" cy="0"/>
        </a:xfrm>
      </p:grpSpPr>
      <p:sp>
        <p:nvSpPr>
          <p:cNvPr id="8" name="Titre 10">
            <a:extLst>
              <a:ext uri="{FF2B5EF4-FFF2-40B4-BE49-F238E27FC236}">
                <a16:creationId xmlns:a16="http://schemas.microsoft.com/office/drawing/2014/main" xmlns="" id="{6BDFC814-B46E-DB4D-B1DA-DE7A719C1708}"/>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9" name="Rectangle 8">
            <a:extLst>
              <a:ext uri="{FF2B5EF4-FFF2-40B4-BE49-F238E27FC236}">
                <a16:creationId xmlns:a16="http://schemas.microsoft.com/office/drawing/2014/main" xmlns="" id="{1721384A-D70A-8D47-98DB-69E0A9A46543}"/>
              </a:ext>
            </a:extLst>
          </p:cNvPr>
          <p:cNvSpPr/>
          <p:nvPr userDrawn="1"/>
        </p:nvSpPr>
        <p:spPr>
          <a:xfrm>
            <a:off x="628650" y="389853"/>
            <a:ext cx="320675" cy="98044"/>
          </a:xfrm>
          <a:prstGeom prst="rect">
            <a:avLst/>
          </a:prstGeom>
          <a:solidFill>
            <a:srgbClr val="0F0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2" name="Espace réservé du texte 3">
            <a:extLst>
              <a:ext uri="{FF2B5EF4-FFF2-40B4-BE49-F238E27FC236}">
                <a16:creationId xmlns:a16="http://schemas.microsoft.com/office/drawing/2014/main" xmlns="" id="{E87F4E51-ED2C-FF4B-8B04-32DDFC0D7E93}"/>
              </a:ext>
            </a:extLst>
          </p:cNvPr>
          <p:cNvSpPr>
            <a:spLocks noGrp="1"/>
          </p:cNvSpPr>
          <p:nvPr>
            <p:ph type="body" sz="half" idx="2" hasCustomPrompt="1"/>
          </p:nvPr>
        </p:nvSpPr>
        <p:spPr>
          <a:xfrm>
            <a:off x="635001" y="1308595"/>
            <a:ext cx="7875587" cy="4313272"/>
          </a:xfrm>
        </p:spPr>
        <p:txBody>
          <a:bodyPr lIns="0" tIns="0" rIns="0" bIns="0" numCol="2" spcCol="360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Texte en colonne</a:t>
            </a:r>
          </a:p>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110026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 texte + image">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xmlns="" id="{B2FB4AC7-4ACE-3A41-BCD2-854D7311A56F}"/>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12" name="Rectangle 11">
            <a:extLst>
              <a:ext uri="{FF2B5EF4-FFF2-40B4-BE49-F238E27FC236}">
                <a16:creationId xmlns:a16="http://schemas.microsoft.com/office/drawing/2014/main" xmlns="" id="{2D5AE046-3526-DE40-8AF9-431D7A09EE94}"/>
              </a:ext>
            </a:extLst>
          </p:cNvPr>
          <p:cNvSpPr/>
          <p:nvPr userDrawn="1"/>
        </p:nvSpPr>
        <p:spPr>
          <a:xfrm>
            <a:off x="628650" y="389853"/>
            <a:ext cx="320675" cy="98044"/>
          </a:xfrm>
          <a:prstGeom prst="rect">
            <a:avLst/>
          </a:prstGeom>
          <a:solidFill>
            <a:srgbClr val="0F0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6" name="Picture Placeholder 7">
            <a:extLst>
              <a:ext uri="{FF2B5EF4-FFF2-40B4-BE49-F238E27FC236}">
                <a16:creationId xmlns:a16="http://schemas.microsoft.com/office/drawing/2014/main" xmlns="" id="{297DB909-1AFF-AF4D-8D85-216D8E6C9360}"/>
              </a:ext>
            </a:extLst>
          </p:cNvPr>
          <p:cNvSpPr>
            <a:spLocks noGrp="1"/>
          </p:cNvSpPr>
          <p:nvPr>
            <p:ph type="pic" sz="quarter" idx="11"/>
          </p:nvPr>
        </p:nvSpPr>
        <p:spPr>
          <a:xfrm>
            <a:off x="4862286" y="1287464"/>
            <a:ext cx="3653064" cy="4334403"/>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18" name="Espace réservé du texte 3">
            <a:extLst>
              <a:ext uri="{FF2B5EF4-FFF2-40B4-BE49-F238E27FC236}">
                <a16:creationId xmlns:a16="http://schemas.microsoft.com/office/drawing/2014/main" xmlns="" id="{EE567C23-5C71-C047-9153-4EB4240908DD}"/>
              </a:ext>
            </a:extLst>
          </p:cNvPr>
          <p:cNvSpPr>
            <a:spLocks noGrp="1"/>
          </p:cNvSpPr>
          <p:nvPr>
            <p:ph type="body" sz="half" idx="2"/>
          </p:nvPr>
        </p:nvSpPr>
        <p:spPr>
          <a:xfrm>
            <a:off x="623887" y="1287464"/>
            <a:ext cx="3829871" cy="4334403"/>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75232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 image">
    <p:spTree>
      <p:nvGrpSpPr>
        <p:cNvPr id="1" name=""/>
        <p:cNvGrpSpPr/>
        <p:nvPr/>
      </p:nvGrpSpPr>
      <p:grpSpPr>
        <a:xfrm>
          <a:off x="0" y="0"/>
          <a:ext cx="0" cy="0"/>
          <a:chOff x="0" y="0"/>
          <a:chExt cx="0" cy="0"/>
        </a:xfrm>
      </p:grpSpPr>
      <p:sp>
        <p:nvSpPr>
          <p:cNvPr id="6" name="Titre 10">
            <a:extLst>
              <a:ext uri="{FF2B5EF4-FFF2-40B4-BE49-F238E27FC236}">
                <a16:creationId xmlns:a16="http://schemas.microsoft.com/office/drawing/2014/main" xmlns="" id="{5F5452A6-C039-9F4E-937E-7C909B52B778}"/>
              </a:ext>
            </a:extLst>
          </p:cNvPr>
          <p:cNvSpPr>
            <a:spLocks noGrp="1"/>
          </p:cNvSpPr>
          <p:nvPr>
            <p:ph type="title" hasCustomPrompt="1"/>
          </p:nvPr>
        </p:nvSpPr>
        <p:spPr>
          <a:xfrm>
            <a:off x="628650" y="640011"/>
            <a:ext cx="7886700" cy="387798"/>
          </a:xfrm>
          <a:prstGeom prst="rect">
            <a:avLst/>
          </a:prstGeom>
        </p:spPr>
        <p:txBody>
          <a:bodyPr lIns="0" tIns="0" rIns="0" bIns="0" anchor="t" anchorCtr="0">
            <a:normAutofit/>
          </a:bodyPr>
          <a:lstStyle>
            <a:lvl1pPr algn="l">
              <a:defRPr sz="2800" b="1">
                <a:latin typeface="+mn-lt"/>
              </a:defRPr>
            </a:lvl1pPr>
          </a:lstStyle>
          <a:p>
            <a:r>
              <a:rPr lang="fr-FR" dirty="0"/>
              <a:t>Titre</a:t>
            </a:r>
          </a:p>
        </p:txBody>
      </p:sp>
      <p:sp>
        <p:nvSpPr>
          <p:cNvPr id="7" name="Rectangle 6">
            <a:extLst>
              <a:ext uri="{FF2B5EF4-FFF2-40B4-BE49-F238E27FC236}">
                <a16:creationId xmlns:a16="http://schemas.microsoft.com/office/drawing/2014/main" xmlns="" id="{1076BF7C-3DAD-FB4B-96E9-EF608B42C0D7}"/>
              </a:ext>
            </a:extLst>
          </p:cNvPr>
          <p:cNvSpPr/>
          <p:nvPr userDrawn="1"/>
        </p:nvSpPr>
        <p:spPr>
          <a:xfrm>
            <a:off x="628650" y="389853"/>
            <a:ext cx="320675" cy="98044"/>
          </a:xfrm>
          <a:prstGeom prst="rect">
            <a:avLst/>
          </a:prstGeom>
          <a:solidFill>
            <a:srgbClr val="0F0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8" name="Picture Placeholder 7">
            <a:extLst>
              <a:ext uri="{FF2B5EF4-FFF2-40B4-BE49-F238E27FC236}">
                <a16:creationId xmlns:a16="http://schemas.microsoft.com/office/drawing/2014/main" xmlns="" id="{16B5ABBD-8E02-8244-B287-C5FD251556FA}"/>
              </a:ext>
            </a:extLst>
          </p:cNvPr>
          <p:cNvSpPr>
            <a:spLocks noGrp="1"/>
          </p:cNvSpPr>
          <p:nvPr>
            <p:ph type="pic" sz="quarter" idx="10"/>
          </p:nvPr>
        </p:nvSpPr>
        <p:spPr>
          <a:xfrm>
            <a:off x="0" y="1081668"/>
            <a:ext cx="9144000" cy="4993875"/>
          </a:xfrm>
          <a:prstGeom prst="rect">
            <a:avLst/>
          </a:prstGeom>
          <a:solidFill>
            <a:schemeClr val="bg1">
              <a:lumMod val="95000"/>
            </a:schemeClr>
          </a:solidFill>
        </p:spPr>
        <p:txBody>
          <a:bodyPr>
            <a:normAutofit/>
          </a:bodyPr>
          <a:lstStyle>
            <a:lvl1pPr marL="0" indent="0">
              <a:buNone/>
              <a:defRPr sz="1125"/>
            </a:lvl1pPr>
          </a:lstStyle>
          <a:p>
            <a:endParaRPr lang="en-US" dirty="0"/>
          </a:p>
        </p:txBody>
      </p:sp>
    </p:spTree>
    <p:extLst>
      <p:ext uri="{BB962C8B-B14F-4D97-AF65-F5344CB8AC3E}">
        <p14:creationId xmlns:p14="http://schemas.microsoft.com/office/powerpoint/2010/main" val="1410495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9E1853C-5899-9C40-AFAC-0A064777C72F}"/>
              </a:ext>
            </a:extLst>
          </p:cNvPr>
          <p:cNvSpPr/>
          <p:nvPr userDrawn="1"/>
        </p:nvSpPr>
        <p:spPr>
          <a:xfrm>
            <a:off x="388899" y="1136985"/>
            <a:ext cx="320675" cy="98044"/>
          </a:xfrm>
          <a:prstGeom prst="rect">
            <a:avLst/>
          </a:prstGeom>
          <a:solidFill>
            <a:srgbClr val="0F0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6" name="Picture Placeholder 7">
            <a:extLst>
              <a:ext uri="{FF2B5EF4-FFF2-40B4-BE49-F238E27FC236}">
                <a16:creationId xmlns:a16="http://schemas.microsoft.com/office/drawing/2014/main" xmlns="" id="{A1792232-A353-974E-A83F-E982963D3744}"/>
              </a:ext>
            </a:extLst>
          </p:cNvPr>
          <p:cNvSpPr>
            <a:spLocks noGrp="1"/>
          </p:cNvSpPr>
          <p:nvPr>
            <p:ph type="pic" sz="quarter" idx="10"/>
          </p:nvPr>
        </p:nvSpPr>
        <p:spPr>
          <a:xfrm>
            <a:off x="2931886" y="0"/>
            <a:ext cx="6212114" cy="6155323"/>
          </a:xfrm>
          <a:prstGeom prst="rect">
            <a:avLst/>
          </a:prstGeom>
          <a:solidFill>
            <a:schemeClr val="bg1">
              <a:lumMod val="95000"/>
            </a:schemeClr>
          </a:solidFill>
        </p:spPr>
        <p:txBody>
          <a:bodyPr>
            <a:normAutofit/>
          </a:bodyPr>
          <a:lstStyle>
            <a:lvl1pPr marL="0" indent="0">
              <a:buNone/>
              <a:defRPr sz="1125"/>
            </a:lvl1pPr>
          </a:lstStyle>
          <a:p>
            <a:endParaRPr lang="en-US" dirty="0"/>
          </a:p>
        </p:txBody>
      </p:sp>
      <p:sp>
        <p:nvSpPr>
          <p:cNvPr id="9" name="Espace réservé du texte 3">
            <a:extLst>
              <a:ext uri="{FF2B5EF4-FFF2-40B4-BE49-F238E27FC236}">
                <a16:creationId xmlns:a16="http://schemas.microsoft.com/office/drawing/2014/main" xmlns="" id="{CDDFEC45-09AA-8B41-9C9C-4AAB003E1B23}"/>
              </a:ext>
            </a:extLst>
          </p:cNvPr>
          <p:cNvSpPr>
            <a:spLocks noGrp="1"/>
          </p:cNvSpPr>
          <p:nvPr>
            <p:ph type="body" sz="half" idx="2"/>
          </p:nvPr>
        </p:nvSpPr>
        <p:spPr>
          <a:xfrm>
            <a:off x="388899" y="1421472"/>
            <a:ext cx="2220295" cy="4334403"/>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96597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825625"/>
            <a:ext cx="7886700" cy="3635375"/>
          </a:xfrm>
          <a:prstGeom prst="rect">
            <a:avLst/>
          </a:prstGeom>
        </p:spPr>
        <p:txBody>
          <a:bodyPr vert="horz" lIns="91440" tIns="45720" rIns="91440" bIns="45720" rtlCol="0">
            <a:normAutofit/>
          </a:bodyPr>
          <a:lstStyle/>
          <a:p>
            <a:pPr lvl="0"/>
            <a:r>
              <a:rPr lang="fr-FR" dirty="0"/>
              <a:t>Modifier les styles du texte du masque
Deuxième niveau
Troisième niveau
Quatrième niveau
Cinquième niveau</a:t>
            </a:r>
            <a:endParaRPr lang="en-US" dirty="0"/>
          </a:p>
        </p:txBody>
      </p:sp>
      <p:sp>
        <p:nvSpPr>
          <p:cNvPr id="7" name="Slide Number Placeholder 5">
            <a:extLst>
              <a:ext uri="{FF2B5EF4-FFF2-40B4-BE49-F238E27FC236}">
                <a16:creationId xmlns:a16="http://schemas.microsoft.com/office/drawing/2014/main" xmlns="" id="{CF17B8E0-B397-ED4B-93F8-B54075B0DEAB}"/>
              </a:ext>
            </a:extLst>
          </p:cNvPr>
          <p:cNvSpPr txBox="1">
            <a:spLocks/>
          </p:cNvSpPr>
          <p:nvPr userDrawn="1"/>
        </p:nvSpPr>
        <p:spPr>
          <a:xfrm>
            <a:off x="4632761" y="6265946"/>
            <a:ext cx="1056332"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spc="0" dirty="0">
                <a:latin typeface="+mn-lt"/>
              </a:rPr>
              <a:t>Page </a:t>
            </a:r>
            <a:fld id="{700FE6C1-53D2-4B4A-A041-B539D8DA3A16}" type="slidenum">
              <a:rPr lang="en-US" sz="800" b="0" spc="0" smtClean="0">
                <a:latin typeface="+mn-lt"/>
              </a:rPr>
              <a:pPr algn="l"/>
              <a:t>‹N°›</a:t>
            </a:fld>
            <a:endParaRPr lang="en-US" sz="800" b="0" spc="0" dirty="0">
              <a:latin typeface="+mn-lt"/>
            </a:endParaRPr>
          </a:p>
        </p:txBody>
      </p:sp>
      <p:sp>
        <p:nvSpPr>
          <p:cNvPr id="9" name="Rectangle 8">
            <a:extLst>
              <a:ext uri="{FF2B5EF4-FFF2-40B4-BE49-F238E27FC236}">
                <a16:creationId xmlns:a16="http://schemas.microsoft.com/office/drawing/2014/main" xmlns="" id="{5C2E6D9C-D8B9-EC47-AF3C-F7122AA87758}"/>
              </a:ext>
            </a:extLst>
          </p:cNvPr>
          <p:cNvSpPr/>
          <p:nvPr userDrawn="1"/>
        </p:nvSpPr>
        <p:spPr>
          <a:xfrm rot="5400000">
            <a:off x="-342902" y="6413501"/>
            <a:ext cx="787401" cy="101600"/>
          </a:xfrm>
          <a:prstGeom prst="rect">
            <a:avLst/>
          </a:prstGeom>
          <a:solidFill>
            <a:srgbClr val="0F0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Image 10">
            <a:extLst>
              <a:ext uri="{FF2B5EF4-FFF2-40B4-BE49-F238E27FC236}">
                <a16:creationId xmlns:a16="http://schemas.microsoft.com/office/drawing/2014/main" xmlns="" id="{DB333032-8C76-1640-ACB1-F1BB6D1EB76F}"/>
              </a:ext>
            </a:extLst>
          </p:cNvPr>
          <p:cNvPicPr>
            <a:picLocks noChangeAspect="1"/>
          </p:cNvPicPr>
          <p:nvPr userDrawn="1"/>
        </p:nvPicPr>
        <p:blipFill>
          <a:blip r:embed="rId16"/>
          <a:stretch>
            <a:fillRect/>
          </a:stretch>
        </p:blipFill>
        <p:spPr>
          <a:xfrm>
            <a:off x="176774" y="6136956"/>
            <a:ext cx="903752" cy="641034"/>
          </a:xfrm>
          <a:prstGeom prst="rect">
            <a:avLst/>
          </a:prstGeom>
        </p:spPr>
      </p:pic>
    </p:spTree>
    <p:extLst>
      <p:ext uri="{BB962C8B-B14F-4D97-AF65-F5344CB8AC3E}">
        <p14:creationId xmlns:p14="http://schemas.microsoft.com/office/powerpoint/2010/main" val="282319103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4"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825625"/>
            <a:ext cx="7886700" cy="3635375"/>
          </a:xfrm>
          <a:prstGeom prst="rect">
            <a:avLst/>
          </a:prstGeom>
        </p:spPr>
        <p:txBody>
          <a:bodyPr vert="horz" lIns="91440" tIns="45720" rIns="91440" bIns="45720" rtlCol="0">
            <a:normAutofit/>
          </a:bodyPr>
          <a:lstStyle/>
          <a:p>
            <a:pPr lvl="0"/>
            <a:r>
              <a:rPr lang="fr-FR" dirty="0"/>
              <a:t>Modifier les styles du texte du masque
Deuxième niveau
Troisième niveau
Quatrième niveau
Cinquième niveau</a:t>
            </a:r>
            <a:endParaRPr lang="en-US" dirty="0"/>
          </a:p>
        </p:txBody>
      </p:sp>
      <p:sp>
        <p:nvSpPr>
          <p:cNvPr id="7" name="Slide Number Placeholder 5">
            <a:extLst>
              <a:ext uri="{FF2B5EF4-FFF2-40B4-BE49-F238E27FC236}">
                <a16:creationId xmlns:a16="http://schemas.microsoft.com/office/drawing/2014/main" xmlns="" id="{CF17B8E0-B397-ED4B-93F8-B54075B0DEAB}"/>
              </a:ext>
            </a:extLst>
          </p:cNvPr>
          <p:cNvSpPr txBox="1">
            <a:spLocks/>
          </p:cNvSpPr>
          <p:nvPr userDrawn="1"/>
        </p:nvSpPr>
        <p:spPr>
          <a:xfrm>
            <a:off x="4632761" y="6265946"/>
            <a:ext cx="1056332"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spc="0" dirty="0">
                <a:latin typeface="+mn-lt"/>
              </a:rPr>
              <a:t>Page </a:t>
            </a:r>
            <a:fld id="{700FE6C1-53D2-4B4A-A041-B539D8DA3A16}" type="slidenum">
              <a:rPr lang="en-US" sz="800" b="0" spc="0" smtClean="0">
                <a:latin typeface="+mn-lt"/>
              </a:rPr>
              <a:pPr algn="l"/>
              <a:t>‹N°›</a:t>
            </a:fld>
            <a:endParaRPr lang="en-US" sz="800" b="0" spc="0" dirty="0">
              <a:latin typeface="+mn-lt"/>
            </a:endParaRPr>
          </a:p>
        </p:txBody>
      </p:sp>
      <p:sp>
        <p:nvSpPr>
          <p:cNvPr id="10" name="Rectangle 9">
            <a:extLst>
              <a:ext uri="{FF2B5EF4-FFF2-40B4-BE49-F238E27FC236}">
                <a16:creationId xmlns:a16="http://schemas.microsoft.com/office/drawing/2014/main" xmlns="" id="{C0A18459-B09F-6841-9538-7A8D6CDCD98B}"/>
              </a:ext>
            </a:extLst>
          </p:cNvPr>
          <p:cNvSpPr/>
          <p:nvPr userDrawn="1"/>
        </p:nvSpPr>
        <p:spPr>
          <a:xfrm rot="5400000">
            <a:off x="-342902" y="6413501"/>
            <a:ext cx="787401" cy="101600"/>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a:extLst>
              <a:ext uri="{FF2B5EF4-FFF2-40B4-BE49-F238E27FC236}">
                <a16:creationId xmlns:a16="http://schemas.microsoft.com/office/drawing/2014/main" xmlns="" id="{E85ED6B4-57DD-414E-88FD-8330420D40CA}"/>
              </a:ext>
            </a:extLst>
          </p:cNvPr>
          <p:cNvPicPr>
            <a:picLocks noChangeAspect="1"/>
          </p:cNvPicPr>
          <p:nvPr userDrawn="1"/>
        </p:nvPicPr>
        <p:blipFill>
          <a:blip r:embed="rId16"/>
          <a:stretch>
            <a:fillRect/>
          </a:stretch>
        </p:blipFill>
        <p:spPr>
          <a:xfrm>
            <a:off x="176774" y="6136956"/>
            <a:ext cx="903752" cy="641034"/>
          </a:xfrm>
          <a:prstGeom prst="rect">
            <a:avLst/>
          </a:prstGeom>
        </p:spPr>
      </p:pic>
    </p:spTree>
    <p:extLst>
      <p:ext uri="{BB962C8B-B14F-4D97-AF65-F5344CB8AC3E}">
        <p14:creationId xmlns:p14="http://schemas.microsoft.com/office/powerpoint/2010/main" val="1211057944"/>
      </p:ext>
    </p:extLst>
  </p:cSld>
  <p:clrMap bg1="lt1" tx1="dk1" bg2="lt2" tx2="dk2" accent1="accent1" accent2="accent2" accent3="accent3" accent4="accent4" accent5="accent5" accent6="accent6" hlink="hlink" folHlink="folHlink"/>
  <p:sldLayoutIdLst>
    <p:sldLayoutId id="2147483676" r:id="rId1"/>
    <p:sldLayoutId id="2147483680" r:id="rId2"/>
    <p:sldLayoutId id="2147483677" r:id="rId3"/>
    <p:sldLayoutId id="2147483678" r:id="rId4"/>
    <p:sldLayoutId id="2147483679"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825625"/>
            <a:ext cx="7886700" cy="3635375"/>
          </a:xfrm>
          <a:prstGeom prst="rect">
            <a:avLst/>
          </a:prstGeom>
        </p:spPr>
        <p:txBody>
          <a:bodyPr vert="horz" lIns="91440" tIns="45720" rIns="91440" bIns="45720" rtlCol="0">
            <a:normAutofit/>
          </a:bodyPr>
          <a:lstStyle/>
          <a:p>
            <a:pPr lvl="0"/>
            <a:r>
              <a:rPr lang="fr-FR" dirty="0"/>
              <a:t>Modifier les styles du texte du masque
Deuxième niveau
Troisième niveau
Quatrième niveau
Cinquième niveau</a:t>
            </a:r>
            <a:endParaRPr lang="en-US" dirty="0"/>
          </a:p>
        </p:txBody>
      </p:sp>
      <p:sp>
        <p:nvSpPr>
          <p:cNvPr id="7" name="Slide Number Placeholder 5">
            <a:extLst>
              <a:ext uri="{FF2B5EF4-FFF2-40B4-BE49-F238E27FC236}">
                <a16:creationId xmlns:a16="http://schemas.microsoft.com/office/drawing/2014/main" xmlns="" id="{CF17B8E0-B397-ED4B-93F8-B54075B0DEAB}"/>
              </a:ext>
            </a:extLst>
          </p:cNvPr>
          <p:cNvSpPr txBox="1">
            <a:spLocks/>
          </p:cNvSpPr>
          <p:nvPr userDrawn="1"/>
        </p:nvSpPr>
        <p:spPr>
          <a:xfrm>
            <a:off x="4632761" y="6265946"/>
            <a:ext cx="1056332"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spc="0" dirty="0">
                <a:latin typeface="+mn-lt"/>
              </a:rPr>
              <a:t>Page </a:t>
            </a:r>
            <a:fld id="{700FE6C1-53D2-4B4A-A041-B539D8DA3A16}" type="slidenum">
              <a:rPr lang="en-US" sz="800" b="0" spc="0" smtClean="0">
                <a:latin typeface="+mn-lt"/>
              </a:rPr>
              <a:pPr algn="l"/>
              <a:t>‹N°›</a:t>
            </a:fld>
            <a:endParaRPr lang="en-US" sz="800" b="0" spc="0" dirty="0">
              <a:latin typeface="+mn-lt"/>
            </a:endParaRPr>
          </a:p>
        </p:txBody>
      </p:sp>
      <p:sp>
        <p:nvSpPr>
          <p:cNvPr id="9" name="Rectangle 8">
            <a:extLst>
              <a:ext uri="{FF2B5EF4-FFF2-40B4-BE49-F238E27FC236}">
                <a16:creationId xmlns:a16="http://schemas.microsoft.com/office/drawing/2014/main" xmlns="" id="{A08EA8B9-21BB-F241-9FF2-C96FCB175F6C}"/>
              </a:ext>
            </a:extLst>
          </p:cNvPr>
          <p:cNvSpPr/>
          <p:nvPr userDrawn="1"/>
        </p:nvSpPr>
        <p:spPr>
          <a:xfrm rot="5400000">
            <a:off x="-342902" y="6413501"/>
            <a:ext cx="787401" cy="101600"/>
          </a:xfrm>
          <a:prstGeom prst="rect">
            <a:avLst/>
          </a:prstGeom>
          <a:solidFill>
            <a:srgbClr val="FFD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a:extLst>
              <a:ext uri="{FF2B5EF4-FFF2-40B4-BE49-F238E27FC236}">
                <a16:creationId xmlns:a16="http://schemas.microsoft.com/office/drawing/2014/main" xmlns="" id="{43A5E0A4-EA66-BA47-9744-09E8121B89BC}"/>
              </a:ext>
            </a:extLst>
          </p:cNvPr>
          <p:cNvPicPr>
            <a:picLocks noChangeAspect="1"/>
          </p:cNvPicPr>
          <p:nvPr userDrawn="1"/>
        </p:nvPicPr>
        <p:blipFill>
          <a:blip r:embed="rId16"/>
          <a:stretch>
            <a:fillRect/>
          </a:stretch>
        </p:blipFill>
        <p:spPr>
          <a:xfrm>
            <a:off x="176774" y="6136956"/>
            <a:ext cx="903752" cy="641034"/>
          </a:xfrm>
          <a:prstGeom prst="rect">
            <a:avLst/>
          </a:prstGeom>
        </p:spPr>
      </p:pic>
    </p:spTree>
    <p:extLst>
      <p:ext uri="{BB962C8B-B14F-4D97-AF65-F5344CB8AC3E}">
        <p14:creationId xmlns:p14="http://schemas.microsoft.com/office/powerpoint/2010/main" val="2443473552"/>
      </p:ext>
    </p:extLst>
  </p:cSld>
  <p:clrMap bg1="lt1" tx1="dk1" bg2="lt2" tx2="dk2" accent1="accent1" accent2="accent2" accent3="accent3" accent4="accent4" accent5="accent5" accent6="accent6" hlink="hlink" folHlink="folHlink"/>
  <p:sldLayoutIdLst>
    <p:sldLayoutId id="2147483691" r:id="rId1"/>
    <p:sldLayoutId id="2147483695" r:id="rId2"/>
    <p:sldLayoutId id="2147483692" r:id="rId3"/>
    <p:sldLayoutId id="2147483693" r:id="rId4"/>
    <p:sldLayoutId id="2147483694"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825625"/>
            <a:ext cx="7886700" cy="3635375"/>
          </a:xfrm>
          <a:prstGeom prst="rect">
            <a:avLst/>
          </a:prstGeom>
        </p:spPr>
        <p:txBody>
          <a:bodyPr vert="horz" lIns="91440" tIns="45720" rIns="91440" bIns="45720" rtlCol="0">
            <a:normAutofit/>
          </a:bodyPr>
          <a:lstStyle/>
          <a:p>
            <a:pPr lvl="0"/>
            <a:r>
              <a:rPr lang="fr-FR" dirty="0"/>
              <a:t>Modifier les styles du texte du masque
Deuxième niveau
Troisième niveau
Quatrième niveau
Cinquième niveau</a:t>
            </a:r>
            <a:endParaRPr lang="en-US" dirty="0"/>
          </a:p>
        </p:txBody>
      </p:sp>
      <p:sp>
        <p:nvSpPr>
          <p:cNvPr id="7" name="Slide Number Placeholder 5">
            <a:extLst>
              <a:ext uri="{FF2B5EF4-FFF2-40B4-BE49-F238E27FC236}">
                <a16:creationId xmlns:a16="http://schemas.microsoft.com/office/drawing/2014/main" xmlns="" id="{CF17B8E0-B397-ED4B-93F8-B54075B0DEAB}"/>
              </a:ext>
            </a:extLst>
          </p:cNvPr>
          <p:cNvSpPr txBox="1">
            <a:spLocks/>
          </p:cNvSpPr>
          <p:nvPr userDrawn="1"/>
        </p:nvSpPr>
        <p:spPr>
          <a:xfrm>
            <a:off x="4632761" y="6265946"/>
            <a:ext cx="1056332"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spc="0" dirty="0">
                <a:latin typeface="+mn-lt"/>
              </a:rPr>
              <a:t>Page </a:t>
            </a:r>
            <a:fld id="{700FE6C1-53D2-4B4A-A041-B539D8DA3A16}" type="slidenum">
              <a:rPr lang="en-US" sz="800" b="0" spc="0" smtClean="0">
                <a:latin typeface="+mn-lt"/>
              </a:rPr>
              <a:pPr algn="l"/>
              <a:t>‹N°›</a:t>
            </a:fld>
            <a:endParaRPr lang="en-US" sz="800" b="0" spc="0" dirty="0">
              <a:latin typeface="+mn-lt"/>
            </a:endParaRPr>
          </a:p>
        </p:txBody>
      </p:sp>
      <p:sp>
        <p:nvSpPr>
          <p:cNvPr id="10" name="Rectangle 9">
            <a:extLst>
              <a:ext uri="{FF2B5EF4-FFF2-40B4-BE49-F238E27FC236}">
                <a16:creationId xmlns:a16="http://schemas.microsoft.com/office/drawing/2014/main" xmlns="" id="{8A09A9CC-049B-E84A-B869-81864882A935}"/>
              </a:ext>
            </a:extLst>
          </p:cNvPr>
          <p:cNvSpPr/>
          <p:nvPr userDrawn="1"/>
        </p:nvSpPr>
        <p:spPr>
          <a:xfrm rot="5400000">
            <a:off x="-342902" y="6413501"/>
            <a:ext cx="787401" cy="101600"/>
          </a:xfrm>
          <a:prstGeom prst="rect">
            <a:avLst/>
          </a:prstGeom>
          <a:solidFill>
            <a:srgbClr val="FF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a:extLst>
              <a:ext uri="{FF2B5EF4-FFF2-40B4-BE49-F238E27FC236}">
                <a16:creationId xmlns:a16="http://schemas.microsoft.com/office/drawing/2014/main" xmlns="" id="{D4BF764E-472A-D04A-B0B2-F2052E8BD85C}"/>
              </a:ext>
            </a:extLst>
          </p:cNvPr>
          <p:cNvPicPr>
            <a:picLocks noChangeAspect="1"/>
          </p:cNvPicPr>
          <p:nvPr userDrawn="1"/>
        </p:nvPicPr>
        <p:blipFill>
          <a:blip r:embed="rId16"/>
          <a:stretch>
            <a:fillRect/>
          </a:stretch>
        </p:blipFill>
        <p:spPr>
          <a:xfrm>
            <a:off x="176774" y="6136956"/>
            <a:ext cx="903752" cy="641034"/>
          </a:xfrm>
          <a:prstGeom prst="rect">
            <a:avLst/>
          </a:prstGeom>
        </p:spPr>
      </p:pic>
    </p:spTree>
    <p:extLst>
      <p:ext uri="{BB962C8B-B14F-4D97-AF65-F5344CB8AC3E}">
        <p14:creationId xmlns:p14="http://schemas.microsoft.com/office/powerpoint/2010/main" val="1151329850"/>
      </p:ext>
    </p:extLst>
  </p:cSld>
  <p:clrMap bg1="lt1" tx1="dk1" bg2="lt2" tx2="dk2" accent1="accent1" accent2="accent2" accent3="accent3" accent4="accent4" accent5="accent5" accent6="accent6" hlink="hlink" folHlink="folHlink"/>
  <p:sldLayoutIdLst>
    <p:sldLayoutId id="2147483706" r:id="rId1"/>
    <p:sldLayoutId id="2147483710" r:id="rId2"/>
    <p:sldLayoutId id="2147483707" r:id="rId3"/>
    <p:sldLayoutId id="2147483708" r:id="rId4"/>
    <p:sldLayoutId id="2147483709"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5336D48-A59A-B549-ACC8-B091B6F0B3C7}"/>
              </a:ext>
            </a:extLst>
          </p:cNvPr>
          <p:cNvSpPr>
            <a:spLocks noGrp="1"/>
          </p:cNvSpPr>
          <p:nvPr>
            <p:ph type="title"/>
          </p:nvPr>
        </p:nvSpPr>
        <p:spPr>
          <a:xfrm>
            <a:off x="635726" y="2673532"/>
            <a:ext cx="8403771" cy="3830808"/>
          </a:xfrm>
        </p:spPr>
        <p:txBody>
          <a:bodyPr>
            <a:normAutofit fontScale="90000"/>
          </a:bodyPr>
          <a:lstStyle/>
          <a:p>
            <a:pPr algn="ctr"/>
            <a:r>
              <a:rPr lang="fr-FR" sz="3100" dirty="0" smtClean="0"/>
              <a:t>L’Europe </a:t>
            </a:r>
            <a:r>
              <a:rPr lang="fr-FR" sz="3100" dirty="0"/>
              <a:t>et les bibliothèques : quels financements ? </a:t>
            </a:r>
            <a:r>
              <a:rPr lang="fr-FR" dirty="0" smtClean="0"/>
              <a:t/>
            </a:r>
            <a:br>
              <a:rPr lang="fr-FR" dirty="0" smtClean="0"/>
            </a:br>
            <a:r>
              <a:rPr lang="fr-FR" sz="1800" dirty="0" smtClean="0"/>
              <a:t>Strasbourg </a:t>
            </a:r>
            <a:r>
              <a:rPr lang="fr-FR" sz="1800" dirty="0"/>
              <a:t>– 5 mai </a:t>
            </a:r>
            <a:r>
              <a:rPr lang="fr-FR" sz="1800" dirty="0" smtClean="0"/>
              <a:t>2022</a:t>
            </a:r>
            <a:br>
              <a:rPr lang="fr-FR" sz="1800" dirty="0" smtClean="0"/>
            </a:br>
            <a:r>
              <a:rPr lang="fr-FR" sz="1800" dirty="0"/>
              <a:t/>
            </a:r>
            <a:br>
              <a:rPr lang="fr-FR" sz="1800" dirty="0"/>
            </a:br>
            <a:r>
              <a:rPr lang="fr-FR" sz="1800" dirty="0" smtClean="0"/>
              <a:t/>
            </a:r>
            <a:br>
              <a:rPr lang="fr-FR" sz="1800" dirty="0" smtClean="0"/>
            </a:br>
            <a:r>
              <a:rPr lang="fr-FR" sz="1800" dirty="0" smtClean="0"/>
              <a:t/>
            </a:r>
            <a:br>
              <a:rPr lang="fr-FR" sz="1800" dirty="0" smtClean="0"/>
            </a:br>
            <a:r>
              <a:rPr lang="fr-FR" sz="3600" dirty="0"/>
              <a:t>La plateforme </a:t>
            </a:r>
            <a:r>
              <a:rPr lang="fr-FR" sz="3600" dirty="0" smtClean="0"/>
              <a:t>numérique</a:t>
            </a:r>
            <a:r>
              <a:rPr lang="fr-FR" dirty="0"/>
              <a:t/>
            </a:r>
            <a:br>
              <a:rPr lang="fr-FR" dirty="0"/>
            </a:br>
            <a:r>
              <a:rPr lang="fr-FR" sz="1300" dirty="0" smtClean="0"/>
              <a:t>Elhadi Djebbari  </a:t>
            </a:r>
            <a:r>
              <a:rPr lang="fr-FR" dirty="0" smtClean="0"/>
              <a:t/>
            </a:r>
            <a:br>
              <a:rPr lang="fr-FR" dirty="0" smtClean="0"/>
            </a:br>
            <a:r>
              <a:rPr lang="fr-FR" dirty="0" smtClean="0"/>
              <a:t/>
            </a:r>
            <a:br>
              <a:rPr lang="fr-FR" dirty="0" smtClean="0"/>
            </a:br>
            <a:r>
              <a:rPr lang="fr-FR" sz="2200" dirty="0">
                <a:ea typeface="MS PGothic"/>
              </a:rPr>
              <a:t>Direction de la </a:t>
            </a:r>
            <a:r>
              <a:rPr lang="fr-FR" sz="2200" dirty="0" smtClean="0">
                <a:ea typeface="MS PGothic"/>
              </a:rPr>
              <a:t>Bibliothèque</a:t>
            </a:r>
            <a:r>
              <a:rPr lang="fr-FR" sz="2200" dirty="0"/>
              <a:t> </a:t>
            </a:r>
            <a:r>
              <a:rPr lang="fr-FR" sz="2200" dirty="0" smtClean="0">
                <a:ea typeface="MS PGothic"/>
              </a:rPr>
              <a:t>et </a:t>
            </a:r>
            <a:r>
              <a:rPr lang="fr-FR" sz="2200" dirty="0">
                <a:ea typeface="MS PGothic"/>
              </a:rPr>
              <a:t>des Ressources </a:t>
            </a:r>
            <a:r>
              <a:rPr lang="fr-FR" sz="2200" dirty="0" smtClean="0">
                <a:ea typeface="MS PGothic"/>
              </a:rPr>
              <a:t>Documentaires</a:t>
            </a:r>
            <a:r>
              <a:rPr lang="fr-FR" dirty="0"/>
              <a:t/>
            </a:r>
            <a:br>
              <a:rPr lang="fr-FR" dirty="0"/>
            </a:br>
            <a:r>
              <a:rPr lang="fr-FR" dirty="0" smtClean="0"/>
              <a:t>  </a:t>
            </a:r>
            <a:br>
              <a:rPr lang="fr-FR" dirty="0" smtClean="0"/>
            </a:br>
            <a:endParaRPr lang="fr-FR" dirty="0"/>
          </a:p>
        </p:txBody>
      </p:sp>
    </p:spTree>
    <p:extLst>
      <p:ext uri="{BB962C8B-B14F-4D97-AF65-F5344CB8AC3E}">
        <p14:creationId xmlns:p14="http://schemas.microsoft.com/office/powerpoint/2010/main" val="1766399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1"/>
          <p:cNvSpPr>
            <a:spLocks noGrp="1"/>
          </p:cNvSpPr>
          <p:nvPr>
            <p:ph type="title"/>
          </p:nvPr>
        </p:nvSpPr>
        <p:spPr>
          <a:xfrm>
            <a:off x="628650" y="640011"/>
            <a:ext cx="7886700" cy="387798"/>
          </a:xfrm>
        </p:spPr>
        <p:txBody>
          <a:bodyPr vert="horz" lIns="0" tIns="0" rIns="0" bIns="0" rtlCol="0" anchor="t" anchorCtr="0">
            <a:normAutofit/>
          </a:bodyPr>
          <a:lstStyle/>
          <a:p>
            <a:r>
              <a:rPr lang="fr-FR" dirty="0">
                <a:solidFill>
                  <a:srgbClr val="000000"/>
                </a:solidFill>
                <a:latin typeface="Arial" panose="020B0604020202020204" pitchFamily="34" charset="0"/>
              </a:rPr>
              <a:t>Les promesses de la plateforme numérique</a:t>
            </a:r>
          </a:p>
        </p:txBody>
      </p:sp>
      <p:pic>
        <p:nvPicPr>
          <p:cNvPr id="88" name="Image 87"/>
          <p:cNvPicPr>
            <a:picLocks noChangeAspect="1"/>
          </p:cNvPicPr>
          <p:nvPr/>
        </p:nvPicPr>
        <p:blipFill>
          <a:blip r:embed="rId2"/>
          <a:stretch>
            <a:fillRect/>
          </a:stretch>
        </p:blipFill>
        <p:spPr>
          <a:xfrm>
            <a:off x="1467416" y="1144979"/>
            <a:ext cx="5870425" cy="1816002"/>
          </a:xfrm>
          <a:prstGeom prst="rect">
            <a:avLst/>
          </a:prstGeom>
          <a:ln>
            <a:noFill/>
          </a:ln>
          <a:effectLst>
            <a:outerShdw blurRad="292100" dist="139700" dir="2700000" algn="tl" rotWithShape="0">
              <a:srgbClr val="333333">
                <a:alpha val="65000"/>
              </a:srgbClr>
            </a:outerShdw>
          </a:effectLst>
        </p:spPr>
      </p:pic>
      <p:sp>
        <p:nvSpPr>
          <p:cNvPr id="97" name="TextBox 37">
            <a:extLst>
              <a:ext uri="{FF2B5EF4-FFF2-40B4-BE49-F238E27FC236}">
                <a16:creationId xmlns:a16="http://schemas.microsoft.com/office/drawing/2014/main" xmlns="" id="{1DB56F89-88A8-4B17-84B1-CDC47605E260}"/>
              </a:ext>
            </a:extLst>
          </p:cNvPr>
          <p:cNvSpPr txBox="1"/>
          <p:nvPr/>
        </p:nvSpPr>
        <p:spPr>
          <a:xfrm>
            <a:off x="79945" y="5670591"/>
            <a:ext cx="1274988" cy="265457"/>
          </a:xfrm>
          <a:prstGeom prst="rect">
            <a:avLst/>
          </a:prstGeom>
          <a:noFill/>
        </p:spPr>
        <p:txBody>
          <a:bodyPr wrap="square" rtlCol="0">
            <a:spAutoFit/>
          </a:bodyPr>
          <a:lstStyle/>
          <a:p>
            <a:pPr algn="ctr" defTabSz="685800">
              <a:defRPr/>
            </a:pPr>
            <a:r>
              <a:rPr lang="en-GB" sz="1125" dirty="0" smtClean="0">
                <a:solidFill>
                  <a:schemeClr val="bg1"/>
                </a:solidFill>
                <a:latin typeface="Noto Sans" panose="020B0502040504020204" pitchFamily="34"/>
                <a:ea typeface="Noto Sans" panose="020B0502040504020204" pitchFamily="34"/>
                <a:cs typeface="Noto Sans" panose="020B0502040504020204" pitchFamily="34"/>
              </a:rPr>
              <a:t>LES OBJECTIFS </a:t>
            </a:r>
            <a:endParaRPr lang="en-GB" sz="1125" dirty="0">
              <a:solidFill>
                <a:schemeClr val="bg1"/>
              </a:solidFill>
              <a:latin typeface="Noto Sans" panose="020B0502040504020204" pitchFamily="34"/>
              <a:ea typeface="Noto Sans" panose="020B0502040504020204" pitchFamily="34"/>
              <a:cs typeface="Noto Sans" panose="020B0502040504020204" pitchFamily="34"/>
            </a:endParaRPr>
          </a:p>
        </p:txBody>
      </p:sp>
      <p:grpSp>
        <p:nvGrpSpPr>
          <p:cNvPr id="99" name="Groupe 98"/>
          <p:cNvGrpSpPr/>
          <p:nvPr/>
        </p:nvGrpSpPr>
        <p:grpSpPr>
          <a:xfrm>
            <a:off x="479554" y="3049886"/>
            <a:ext cx="6970772" cy="3257838"/>
            <a:chOff x="479554" y="2759830"/>
            <a:chExt cx="6970772" cy="3257838"/>
          </a:xfrm>
        </p:grpSpPr>
        <p:sp>
          <p:nvSpPr>
            <p:cNvPr id="100" name="TextBox 41">
              <a:extLst>
                <a:ext uri="{FF2B5EF4-FFF2-40B4-BE49-F238E27FC236}">
                  <a16:creationId xmlns:a16="http://schemas.microsoft.com/office/drawing/2014/main" xmlns="" id="{6E6E7B75-2E38-4B24-9E99-2775F78B0960}"/>
                </a:ext>
              </a:extLst>
            </p:cNvPr>
            <p:cNvSpPr txBox="1"/>
            <p:nvPr/>
          </p:nvSpPr>
          <p:spPr>
            <a:xfrm>
              <a:off x="3391340" y="5675748"/>
              <a:ext cx="1115193" cy="265457"/>
            </a:xfrm>
            <a:prstGeom prst="rect">
              <a:avLst/>
            </a:prstGeom>
            <a:noFill/>
          </p:spPr>
          <p:txBody>
            <a:bodyPr wrap="square" rtlCol="0">
              <a:spAutoFit/>
            </a:bodyPr>
            <a:lstStyle/>
            <a:p>
              <a:pPr algn="ctr" defTabSz="685800">
                <a:defRPr/>
              </a:pPr>
              <a:r>
                <a:rPr lang="en-GB" sz="1125" dirty="0" smtClean="0">
                  <a:solidFill>
                    <a:schemeClr val="bg1"/>
                  </a:solidFill>
                  <a:latin typeface="Noto Sans" panose="020B0502040504020204" pitchFamily="34"/>
                  <a:ea typeface="Noto Sans" panose="020B0502040504020204" pitchFamily="34"/>
                  <a:cs typeface="Noto Sans" panose="020B0502040504020204" pitchFamily="34"/>
                </a:rPr>
                <a:t>LES BUDGETS</a:t>
              </a:r>
              <a:endParaRPr lang="en-GB" sz="1125"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101" name="Freeform 22">
              <a:extLst>
                <a:ext uri="{FF2B5EF4-FFF2-40B4-BE49-F238E27FC236}">
                  <a16:creationId xmlns:a16="http://schemas.microsoft.com/office/drawing/2014/main" xmlns="" id="{A4731D50-888F-4521-9112-40AEEF1E702F}"/>
                </a:ext>
              </a:extLst>
            </p:cNvPr>
            <p:cNvSpPr>
              <a:spLocks noEditPoints="1"/>
            </p:cNvSpPr>
            <p:nvPr/>
          </p:nvSpPr>
          <p:spPr bwMode="auto">
            <a:xfrm>
              <a:off x="3600833" y="5093056"/>
              <a:ext cx="485306" cy="493787"/>
            </a:xfrm>
            <a:custGeom>
              <a:avLst/>
              <a:gdLst>
                <a:gd name="T0" fmla="*/ 1061 w 1061"/>
                <a:gd name="T1" fmla="*/ 499 h 1071"/>
                <a:gd name="T2" fmla="*/ 1009 w 1061"/>
                <a:gd name="T3" fmla="*/ 499 h 1071"/>
                <a:gd name="T4" fmla="*/ 1009 w 1061"/>
                <a:gd name="T5" fmla="*/ 262 h 1071"/>
                <a:gd name="T6" fmla="*/ 907 w 1061"/>
                <a:gd name="T7" fmla="*/ 160 h 1071"/>
                <a:gd name="T8" fmla="*/ 837 w 1061"/>
                <a:gd name="T9" fmla="*/ 160 h 1071"/>
                <a:gd name="T10" fmla="*/ 766 w 1061"/>
                <a:gd name="T11" fmla="*/ 31 h 1071"/>
                <a:gd name="T12" fmla="*/ 712 w 1061"/>
                <a:gd name="T13" fmla="*/ 0 h 1071"/>
                <a:gd name="T14" fmla="*/ 682 w 1061"/>
                <a:gd name="T15" fmla="*/ 8 h 1071"/>
                <a:gd name="T16" fmla="*/ 408 w 1061"/>
                <a:gd name="T17" fmla="*/ 160 h 1071"/>
                <a:gd name="T18" fmla="*/ 103 w 1061"/>
                <a:gd name="T19" fmla="*/ 160 h 1071"/>
                <a:gd name="T20" fmla="*/ 0 w 1061"/>
                <a:gd name="T21" fmla="*/ 262 h 1071"/>
                <a:gd name="T22" fmla="*/ 0 w 1061"/>
                <a:gd name="T23" fmla="*/ 969 h 1071"/>
                <a:gd name="T24" fmla="*/ 103 w 1061"/>
                <a:gd name="T25" fmla="*/ 1071 h 1071"/>
                <a:gd name="T26" fmla="*/ 907 w 1061"/>
                <a:gd name="T27" fmla="*/ 1071 h 1071"/>
                <a:gd name="T28" fmla="*/ 1009 w 1061"/>
                <a:gd name="T29" fmla="*/ 969 h 1071"/>
                <a:gd name="T30" fmla="*/ 1009 w 1061"/>
                <a:gd name="T31" fmla="*/ 761 h 1071"/>
                <a:gd name="T32" fmla="*/ 1061 w 1061"/>
                <a:gd name="T33" fmla="*/ 761 h 1071"/>
                <a:gd name="T34" fmla="*/ 1061 w 1061"/>
                <a:gd name="T35" fmla="*/ 499 h 1071"/>
                <a:gd name="T36" fmla="*/ 907 w 1061"/>
                <a:gd name="T37" fmla="*/ 201 h 1071"/>
                <a:gd name="T38" fmla="*/ 968 w 1061"/>
                <a:gd name="T39" fmla="*/ 256 h 1071"/>
                <a:gd name="T40" fmla="*/ 890 w 1061"/>
                <a:gd name="T41" fmla="*/ 256 h 1071"/>
                <a:gd name="T42" fmla="*/ 860 w 1061"/>
                <a:gd name="T43" fmla="*/ 201 h 1071"/>
                <a:gd name="T44" fmla="*/ 907 w 1061"/>
                <a:gd name="T45" fmla="*/ 201 h 1071"/>
                <a:gd name="T46" fmla="*/ 702 w 1061"/>
                <a:gd name="T47" fmla="*/ 43 h 1071"/>
                <a:gd name="T48" fmla="*/ 730 w 1061"/>
                <a:gd name="T49" fmla="*/ 51 h 1071"/>
                <a:gd name="T50" fmla="*/ 843 w 1061"/>
                <a:gd name="T51" fmla="*/ 256 h 1071"/>
                <a:gd name="T52" fmla="*/ 320 w 1061"/>
                <a:gd name="T53" fmla="*/ 256 h 1071"/>
                <a:gd name="T54" fmla="*/ 702 w 1061"/>
                <a:gd name="T55" fmla="*/ 43 h 1071"/>
                <a:gd name="T56" fmla="*/ 968 w 1061"/>
                <a:gd name="T57" fmla="*/ 969 h 1071"/>
                <a:gd name="T58" fmla="*/ 907 w 1061"/>
                <a:gd name="T59" fmla="*/ 1030 h 1071"/>
                <a:gd name="T60" fmla="*/ 103 w 1061"/>
                <a:gd name="T61" fmla="*/ 1030 h 1071"/>
                <a:gd name="T62" fmla="*/ 41 w 1061"/>
                <a:gd name="T63" fmla="*/ 969 h 1071"/>
                <a:gd name="T64" fmla="*/ 41 w 1061"/>
                <a:gd name="T65" fmla="*/ 262 h 1071"/>
                <a:gd name="T66" fmla="*/ 103 w 1061"/>
                <a:gd name="T67" fmla="*/ 201 h 1071"/>
                <a:gd name="T68" fmla="*/ 334 w 1061"/>
                <a:gd name="T69" fmla="*/ 201 h 1071"/>
                <a:gd name="T70" fmla="*/ 236 w 1061"/>
                <a:gd name="T71" fmla="*/ 256 h 1071"/>
                <a:gd name="T72" fmla="*/ 116 w 1061"/>
                <a:gd name="T73" fmla="*/ 256 h 1071"/>
                <a:gd name="T74" fmla="*/ 95 w 1061"/>
                <a:gd name="T75" fmla="*/ 276 h 1071"/>
                <a:gd name="T76" fmla="*/ 116 w 1061"/>
                <a:gd name="T77" fmla="*/ 297 h 1071"/>
                <a:gd name="T78" fmla="*/ 968 w 1061"/>
                <a:gd name="T79" fmla="*/ 297 h 1071"/>
                <a:gd name="T80" fmla="*/ 968 w 1061"/>
                <a:gd name="T81" fmla="*/ 499 h 1071"/>
                <a:gd name="T82" fmla="*/ 818 w 1061"/>
                <a:gd name="T83" fmla="*/ 499 h 1071"/>
                <a:gd name="T84" fmla="*/ 691 w 1061"/>
                <a:gd name="T85" fmla="*/ 626 h 1071"/>
                <a:gd name="T86" fmla="*/ 691 w 1061"/>
                <a:gd name="T87" fmla="*/ 635 h 1071"/>
                <a:gd name="T88" fmla="*/ 818 w 1061"/>
                <a:gd name="T89" fmla="*/ 761 h 1071"/>
                <a:gd name="T90" fmla="*/ 968 w 1061"/>
                <a:gd name="T91" fmla="*/ 761 h 1071"/>
                <a:gd name="T92" fmla="*/ 968 w 1061"/>
                <a:gd name="T93" fmla="*/ 969 h 1071"/>
                <a:gd name="T94" fmla="*/ 1020 w 1061"/>
                <a:gd name="T95" fmla="*/ 720 h 1071"/>
                <a:gd name="T96" fmla="*/ 818 w 1061"/>
                <a:gd name="T97" fmla="*/ 720 h 1071"/>
                <a:gd name="T98" fmla="*/ 732 w 1061"/>
                <a:gd name="T99" fmla="*/ 634 h 1071"/>
                <a:gd name="T100" fmla="*/ 732 w 1061"/>
                <a:gd name="T101" fmla="*/ 626 h 1071"/>
                <a:gd name="T102" fmla="*/ 818 w 1061"/>
                <a:gd name="T103" fmla="*/ 540 h 1071"/>
                <a:gd name="T104" fmla="*/ 1020 w 1061"/>
                <a:gd name="T105" fmla="*/ 540 h 1071"/>
                <a:gd name="T106" fmla="*/ 1020 w 1061"/>
                <a:gd name="T107" fmla="*/ 720 h 1071"/>
                <a:gd name="T108" fmla="*/ 881 w 1061"/>
                <a:gd name="T109" fmla="*/ 632 h 1071"/>
                <a:gd name="T110" fmla="*/ 835 w 1061"/>
                <a:gd name="T111" fmla="*/ 677 h 1071"/>
                <a:gd name="T112" fmla="*/ 790 w 1061"/>
                <a:gd name="T113" fmla="*/ 632 h 1071"/>
                <a:gd name="T114" fmla="*/ 835 w 1061"/>
                <a:gd name="T115" fmla="*/ 586 h 1071"/>
                <a:gd name="T116" fmla="*/ 881 w 1061"/>
                <a:gd name="T117" fmla="*/ 632 h 1071"/>
                <a:gd name="T118" fmla="*/ 881 w 1061"/>
                <a:gd name="T119" fmla="*/ 632 h 1071"/>
                <a:gd name="T120" fmla="*/ 881 w 1061"/>
                <a:gd name="T121" fmla="*/ 632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1" h="1071">
                  <a:moveTo>
                    <a:pt x="1061" y="499"/>
                  </a:moveTo>
                  <a:cubicBezTo>
                    <a:pt x="1009" y="499"/>
                    <a:pt x="1009" y="499"/>
                    <a:pt x="1009" y="499"/>
                  </a:cubicBezTo>
                  <a:cubicBezTo>
                    <a:pt x="1009" y="262"/>
                    <a:pt x="1009" y="262"/>
                    <a:pt x="1009" y="262"/>
                  </a:cubicBezTo>
                  <a:cubicBezTo>
                    <a:pt x="1009" y="206"/>
                    <a:pt x="963" y="160"/>
                    <a:pt x="907" y="160"/>
                  </a:cubicBezTo>
                  <a:cubicBezTo>
                    <a:pt x="837" y="160"/>
                    <a:pt x="837" y="160"/>
                    <a:pt x="837" y="160"/>
                  </a:cubicBezTo>
                  <a:cubicBezTo>
                    <a:pt x="766" y="31"/>
                    <a:pt x="766" y="31"/>
                    <a:pt x="766" y="31"/>
                  </a:cubicBezTo>
                  <a:cubicBezTo>
                    <a:pt x="755" y="12"/>
                    <a:pt x="734" y="0"/>
                    <a:pt x="712" y="0"/>
                  </a:cubicBezTo>
                  <a:cubicBezTo>
                    <a:pt x="701" y="0"/>
                    <a:pt x="691" y="2"/>
                    <a:pt x="682" y="8"/>
                  </a:cubicBezTo>
                  <a:cubicBezTo>
                    <a:pt x="408" y="160"/>
                    <a:pt x="408" y="160"/>
                    <a:pt x="408" y="160"/>
                  </a:cubicBezTo>
                  <a:cubicBezTo>
                    <a:pt x="103" y="160"/>
                    <a:pt x="103" y="160"/>
                    <a:pt x="103" y="160"/>
                  </a:cubicBezTo>
                  <a:cubicBezTo>
                    <a:pt x="46" y="160"/>
                    <a:pt x="0" y="206"/>
                    <a:pt x="0" y="262"/>
                  </a:cubicBezTo>
                  <a:cubicBezTo>
                    <a:pt x="0" y="969"/>
                    <a:pt x="0" y="969"/>
                    <a:pt x="0" y="969"/>
                  </a:cubicBezTo>
                  <a:cubicBezTo>
                    <a:pt x="0" y="1025"/>
                    <a:pt x="46" y="1071"/>
                    <a:pt x="103" y="1071"/>
                  </a:cubicBezTo>
                  <a:cubicBezTo>
                    <a:pt x="907" y="1071"/>
                    <a:pt x="907" y="1071"/>
                    <a:pt x="907" y="1071"/>
                  </a:cubicBezTo>
                  <a:cubicBezTo>
                    <a:pt x="963" y="1071"/>
                    <a:pt x="1009" y="1025"/>
                    <a:pt x="1009" y="969"/>
                  </a:cubicBezTo>
                  <a:cubicBezTo>
                    <a:pt x="1009" y="761"/>
                    <a:pt x="1009" y="761"/>
                    <a:pt x="1009" y="761"/>
                  </a:cubicBezTo>
                  <a:cubicBezTo>
                    <a:pt x="1061" y="761"/>
                    <a:pt x="1061" y="761"/>
                    <a:pt x="1061" y="761"/>
                  </a:cubicBezTo>
                  <a:lnTo>
                    <a:pt x="1061" y="499"/>
                  </a:lnTo>
                  <a:close/>
                  <a:moveTo>
                    <a:pt x="907" y="201"/>
                  </a:moveTo>
                  <a:cubicBezTo>
                    <a:pt x="938" y="201"/>
                    <a:pt x="964" y="225"/>
                    <a:pt x="968" y="256"/>
                  </a:cubicBezTo>
                  <a:cubicBezTo>
                    <a:pt x="890" y="256"/>
                    <a:pt x="890" y="256"/>
                    <a:pt x="890" y="256"/>
                  </a:cubicBezTo>
                  <a:cubicBezTo>
                    <a:pt x="860" y="201"/>
                    <a:pt x="860" y="201"/>
                    <a:pt x="860" y="201"/>
                  </a:cubicBezTo>
                  <a:lnTo>
                    <a:pt x="907" y="201"/>
                  </a:lnTo>
                  <a:close/>
                  <a:moveTo>
                    <a:pt x="702" y="43"/>
                  </a:moveTo>
                  <a:cubicBezTo>
                    <a:pt x="711" y="38"/>
                    <a:pt x="724" y="42"/>
                    <a:pt x="730" y="51"/>
                  </a:cubicBezTo>
                  <a:cubicBezTo>
                    <a:pt x="843" y="256"/>
                    <a:pt x="843" y="256"/>
                    <a:pt x="843" y="256"/>
                  </a:cubicBezTo>
                  <a:cubicBezTo>
                    <a:pt x="320" y="256"/>
                    <a:pt x="320" y="256"/>
                    <a:pt x="320" y="256"/>
                  </a:cubicBezTo>
                  <a:lnTo>
                    <a:pt x="702" y="43"/>
                  </a:lnTo>
                  <a:close/>
                  <a:moveTo>
                    <a:pt x="968" y="969"/>
                  </a:moveTo>
                  <a:cubicBezTo>
                    <a:pt x="968" y="1003"/>
                    <a:pt x="941" y="1030"/>
                    <a:pt x="907" y="1030"/>
                  </a:cubicBezTo>
                  <a:cubicBezTo>
                    <a:pt x="103" y="1030"/>
                    <a:pt x="103" y="1030"/>
                    <a:pt x="103" y="1030"/>
                  </a:cubicBezTo>
                  <a:cubicBezTo>
                    <a:pt x="69" y="1030"/>
                    <a:pt x="41" y="1003"/>
                    <a:pt x="41" y="969"/>
                  </a:cubicBezTo>
                  <a:cubicBezTo>
                    <a:pt x="41" y="262"/>
                    <a:pt x="41" y="262"/>
                    <a:pt x="41" y="262"/>
                  </a:cubicBezTo>
                  <a:cubicBezTo>
                    <a:pt x="41" y="228"/>
                    <a:pt x="69" y="201"/>
                    <a:pt x="103" y="201"/>
                  </a:cubicBezTo>
                  <a:cubicBezTo>
                    <a:pt x="334" y="201"/>
                    <a:pt x="334" y="201"/>
                    <a:pt x="334" y="201"/>
                  </a:cubicBezTo>
                  <a:cubicBezTo>
                    <a:pt x="236" y="256"/>
                    <a:pt x="236" y="256"/>
                    <a:pt x="236" y="256"/>
                  </a:cubicBezTo>
                  <a:cubicBezTo>
                    <a:pt x="116" y="256"/>
                    <a:pt x="116" y="256"/>
                    <a:pt x="116" y="256"/>
                  </a:cubicBezTo>
                  <a:cubicBezTo>
                    <a:pt x="104" y="256"/>
                    <a:pt x="95" y="265"/>
                    <a:pt x="95" y="276"/>
                  </a:cubicBezTo>
                  <a:cubicBezTo>
                    <a:pt x="95" y="288"/>
                    <a:pt x="104" y="297"/>
                    <a:pt x="116" y="297"/>
                  </a:cubicBezTo>
                  <a:cubicBezTo>
                    <a:pt x="968" y="297"/>
                    <a:pt x="968" y="297"/>
                    <a:pt x="968" y="297"/>
                  </a:cubicBezTo>
                  <a:cubicBezTo>
                    <a:pt x="968" y="499"/>
                    <a:pt x="968" y="499"/>
                    <a:pt x="968" y="499"/>
                  </a:cubicBezTo>
                  <a:cubicBezTo>
                    <a:pt x="818" y="499"/>
                    <a:pt x="818" y="499"/>
                    <a:pt x="818" y="499"/>
                  </a:cubicBezTo>
                  <a:cubicBezTo>
                    <a:pt x="748" y="499"/>
                    <a:pt x="691" y="556"/>
                    <a:pt x="691" y="626"/>
                  </a:cubicBezTo>
                  <a:cubicBezTo>
                    <a:pt x="691" y="635"/>
                    <a:pt x="691" y="635"/>
                    <a:pt x="691" y="635"/>
                  </a:cubicBezTo>
                  <a:cubicBezTo>
                    <a:pt x="691" y="704"/>
                    <a:pt x="748" y="761"/>
                    <a:pt x="818" y="761"/>
                  </a:cubicBezTo>
                  <a:cubicBezTo>
                    <a:pt x="968" y="761"/>
                    <a:pt x="968" y="761"/>
                    <a:pt x="968" y="761"/>
                  </a:cubicBezTo>
                  <a:lnTo>
                    <a:pt x="968" y="969"/>
                  </a:lnTo>
                  <a:close/>
                  <a:moveTo>
                    <a:pt x="1020" y="720"/>
                  </a:moveTo>
                  <a:cubicBezTo>
                    <a:pt x="818" y="720"/>
                    <a:pt x="818" y="720"/>
                    <a:pt x="818" y="720"/>
                  </a:cubicBezTo>
                  <a:cubicBezTo>
                    <a:pt x="771" y="720"/>
                    <a:pt x="732" y="682"/>
                    <a:pt x="732" y="634"/>
                  </a:cubicBezTo>
                  <a:cubicBezTo>
                    <a:pt x="732" y="626"/>
                    <a:pt x="732" y="626"/>
                    <a:pt x="732" y="626"/>
                  </a:cubicBezTo>
                  <a:cubicBezTo>
                    <a:pt x="732" y="578"/>
                    <a:pt x="771" y="540"/>
                    <a:pt x="818" y="540"/>
                  </a:cubicBezTo>
                  <a:cubicBezTo>
                    <a:pt x="1020" y="540"/>
                    <a:pt x="1020" y="540"/>
                    <a:pt x="1020" y="540"/>
                  </a:cubicBezTo>
                  <a:lnTo>
                    <a:pt x="1020" y="720"/>
                  </a:lnTo>
                  <a:close/>
                  <a:moveTo>
                    <a:pt x="881" y="632"/>
                  </a:moveTo>
                  <a:cubicBezTo>
                    <a:pt x="881" y="657"/>
                    <a:pt x="861" y="677"/>
                    <a:pt x="835" y="677"/>
                  </a:cubicBezTo>
                  <a:cubicBezTo>
                    <a:pt x="810" y="677"/>
                    <a:pt x="790" y="657"/>
                    <a:pt x="790" y="632"/>
                  </a:cubicBezTo>
                  <a:cubicBezTo>
                    <a:pt x="790" y="607"/>
                    <a:pt x="810" y="586"/>
                    <a:pt x="835" y="586"/>
                  </a:cubicBezTo>
                  <a:cubicBezTo>
                    <a:pt x="861" y="586"/>
                    <a:pt x="881" y="607"/>
                    <a:pt x="881" y="632"/>
                  </a:cubicBezTo>
                  <a:close/>
                  <a:moveTo>
                    <a:pt x="881" y="632"/>
                  </a:moveTo>
                  <a:cubicBezTo>
                    <a:pt x="881" y="632"/>
                    <a:pt x="881" y="632"/>
                    <a:pt x="881" y="632"/>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GB" sz="1350" dirty="0"/>
            </a:p>
          </p:txBody>
        </p:sp>
        <p:grpSp>
          <p:nvGrpSpPr>
            <p:cNvPr id="102" name="Group 54">
              <a:extLst>
                <a:ext uri="{FF2B5EF4-FFF2-40B4-BE49-F238E27FC236}">
                  <a16:creationId xmlns:a16="http://schemas.microsoft.com/office/drawing/2014/main" xmlns="" id="{FBBDB02E-EEC5-4A03-951E-4D9D13DE18A7}"/>
                </a:ext>
              </a:extLst>
            </p:cNvPr>
            <p:cNvGrpSpPr/>
            <p:nvPr/>
          </p:nvGrpSpPr>
          <p:grpSpPr>
            <a:xfrm>
              <a:off x="479554" y="5133639"/>
              <a:ext cx="511200" cy="493200"/>
              <a:chOff x="5995988" y="2712903"/>
              <a:chExt cx="2457450" cy="2587625"/>
            </a:xfrm>
            <a:solidFill>
              <a:schemeClr val="bg1"/>
            </a:solidFill>
          </p:grpSpPr>
          <p:sp>
            <p:nvSpPr>
              <p:cNvPr id="109" name="Freeform 6">
                <a:extLst>
                  <a:ext uri="{FF2B5EF4-FFF2-40B4-BE49-F238E27FC236}">
                    <a16:creationId xmlns:a16="http://schemas.microsoft.com/office/drawing/2014/main" xmlns="" id="{EA46F957-BB71-4A23-9A1A-766F6ED8D6FD}"/>
                  </a:ext>
                </a:extLst>
              </p:cNvPr>
              <p:cNvSpPr>
                <a:spLocks/>
              </p:cNvSpPr>
              <p:nvPr/>
            </p:nvSpPr>
            <p:spPr bwMode="auto">
              <a:xfrm>
                <a:off x="5995988" y="2712903"/>
                <a:ext cx="2457450" cy="2587625"/>
              </a:xfrm>
              <a:custGeom>
                <a:avLst/>
                <a:gdLst>
                  <a:gd name="T0" fmla="*/ 707 w 771"/>
                  <a:gd name="T1" fmla="*/ 219 h 812"/>
                  <a:gd name="T2" fmla="*/ 760 w 771"/>
                  <a:gd name="T3" fmla="*/ 369 h 812"/>
                  <a:gd name="T4" fmla="*/ 685 w 771"/>
                  <a:gd name="T5" fmla="*/ 634 h 812"/>
                  <a:gd name="T6" fmla="*/ 197 w 771"/>
                  <a:gd name="T7" fmla="*/ 707 h 812"/>
                  <a:gd name="T8" fmla="*/ 97 w 771"/>
                  <a:gd name="T9" fmla="*/ 220 h 812"/>
                  <a:gd name="T10" fmla="*/ 594 w 771"/>
                  <a:gd name="T11" fmla="*/ 106 h 812"/>
                  <a:gd name="T12" fmla="*/ 552 w 771"/>
                  <a:gd name="T13" fmla="*/ 147 h 812"/>
                  <a:gd name="T14" fmla="*/ 509 w 771"/>
                  <a:gd name="T15" fmla="*/ 128 h 812"/>
                  <a:gd name="T16" fmla="*/ 454 w 771"/>
                  <a:gd name="T17" fmla="*/ 113 h 812"/>
                  <a:gd name="T18" fmla="*/ 372 w 771"/>
                  <a:gd name="T19" fmla="*/ 110 h 812"/>
                  <a:gd name="T20" fmla="*/ 241 w 771"/>
                  <a:gd name="T21" fmla="*/ 155 h 812"/>
                  <a:gd name="T22" fmla="*/ 147 w 771"/>
                  <a:gd name="T23" fmla="*/ 249 h 812"/>
                  <a:gd name="T24" fmla="*/ 115 w 771"/>
                  <a:gd name="T25" fmla="*/ 317 h 812"/>
                  <a:gd name="T26" fmla="*/ 103 w 771"/>
                  <a:gd name="T27" fmla="*/ 366 h 812"/>
                  <a:gd name="T28" fmla="*/ 102 w 771"/>
                  <a:gd name="T29" fmla="*/ 450 h 812"/>
                  <a:gd name="T30" fmla="*/ 124 w 771"/>
                  <a:gd name="T31" fmla="*/ 528 h 812"/>
                  <a:gd name="T32" fmla="*/ 209 w 771"/>
                  <a:gd name="T33" fmla="*/ 643 h 812"/>
                  <a:gd name="T34" fmla="*/ 295 w 771"/>
                  <a:gd name="T35" fmla="*/ 694 h 812"/>
                  <a:gd name="T36" fmla="*/ 357 w 771"/>
                  <a:gd name="T37" fmla="*/ 710 h 812"/>
                  <a:gd name="T38" fmla="*/ 439 w 771"/>
                  <a:gd name="T39" fmla="*/ 711 h 812"/>
                  <a:gd name="T40" fmla="*/ 512 w 771"/>
                  <a:gd name="T41" fmla="*/ 693 h 812"/>
                  <a:gd name="T42" fmla="*/ 585 w 771"/>
                  <a:gd name="T43" fmla="*/ 652 h 812"/>
                  <a:gd name="T44" fmla="*/ 644 w 771"/>
                  <a:gd name="T45" fmla="*/ 592 h 812"/>
                  <a:gd name="T46" fmla="*/ 677 w 771"/>
                  <a:gd name="T47" fmla="*/ 536 h 812"/>
                  <a:gd name="T48" fmla="*/ 696 w 771"/>
                  <a:gd name="T49" fmla="*/ 482 h 812"/>
                  <a:gd name="T50" fmla="*/ 704 w 771"/>
                  <a:gd name="T51" fmla="*/ 432 h 812"/>
                  <a:gd name="T52" fmla="*/ 702 w 771"/>
                  <a:gd name="T53" fmla="*/ 374 h 812"/>
                  <a:gd name="T54" fmla="*/ 695 w 771"/>
                  <a:gd name="T55" fmla="*/ 334 h 812"/>
                  <a:gd name="T56" fmla="*/ 666 w 771"/>
                  <a:gd name="T57" fmla="*/ 264 h 812"/>
                  <a:gd name="T58" fmla="*/ 667 w 771"/>
                  <a:gd name="T59" fmla="*/ 258 h 812"/>
                  <a:gd name="T60" fmla="*/ 703 w 771"/>
                  <a:gd name="T61" fmla="*/ 222 h 812"/>
                  <a:gd name="T62" fmla="*/ 707 w 771"/>
                  <a:gd name="T63" fmla="*/ 21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CB1B4A"/>
                  </a:solidFill>
                </a:endParaRPr>
              </a:p>
            </p:txBody>
          </p:sp>
          <p:sp>
            <p:nvSpPr>
              <p:cNvPr id="110" name="Freeform 7">
                <a:extLst>
                  <a:ext uri="{FF2B5EF4-FFF2-40B4-BE49-F238E27FC236}">
                    <a16:creationId xmlns:a16="http://schemas.microsoft.com/office/drawing/2014/main" xmlns="" id="{4E447141-7B0E-4E53-BF30-373846E329BB}"/>
                  </a:ext>
                </a:extLst>
              </p:cNvPr>
              <p:cNvSpPr>
                <a:spLocks/>
              </p:cNvSpPr>
              <p:nvPr/>
            </p:nvSpPr>
            <p:spPr bwMode="auto">
              <a:xfrm>
                <a:off x="6515101" y="3270116"/>
                <a:ext cx="1450975" cy="1435100"/>
              </a:xfrm>
              <a:custGeom>
                <a:avLst/>
                <a:gdLst>
                  <a:gd name="T0" fmla="*/ 350 w 455"/>
                  <a:gd name="T1" fmla="*/ 54 h 450"/>
                  <a:gd name="T2" fmla="*/ 311 w 455"/>
                  <a:gd name="T3" fmla="*/ 93 h 450"/>
                  <a:gd name="T4" fmla="*/ 305 w 455"/>
                  <a:gd name="T5" fmla="*/ 94 h 450"/>
                  <a:gd name="T6" fmla="*/ 262 w 455"/>
                  <a:gd name="T7" fmla="*/ 81 h 450"/>
                  <a:gd name="T8" fmla="*/ 210 w 455"/>
                  <a:gd name="T9" fmla="*/ 82 h 450"/>
                  <a:gd name="T10" fmla="*/ 148 w 455"/>
                  <a:gd name="T11" fmla="*/ 109 h 450"/>
                  <a:gd name="T12" fmla="*/ 103 w 455"/>
                  <a:gd name="T13" fmla="*/ 160 h 450"/>
                  <a:gd name="T14" fmla="*/ 84 w 455"/>
                  <a:gd name="T15" fmla="*/ 216 h 450"/>
                  <a:gd name="T16" fmla="*/ 90 w 455"/>
                  <a:gd name="T17" fmla="*/ 283 h 450"/>
                  <a:gd name="T18" fmla="*/ 154 w 455"/>
                  <a:gd name="T19" fmla="*/ 367 h 450"/>
                  <a:gd name="T20" fmla="*/ 225 w 455"/>
                  <a:gd name="T21" fmla="*/ 392 h 450"/>
                  <a:gd name="T22" fmla="*/ 302 w 455"/>
                  <a:gd name="T23" fmla="*/ 379 h 450"/>
                  <a:gd name="T24" fmla="*/ 364 w 455"/>
                  <a:gd name="T25" fmla="*/ 330 h 450"/>
                  <a:gd name="T26" fmla="*/ 391 w 455"/>
                  <a:gd name="T27" fmla="*/ 273 h 450"/>
                  <a:gd name="T28" fmla="*/ 395 w 455"/>
                  <a:gd name="T29" fmla="*/ 223 h 450"/>
                  <a:gd name="T30" fmla="*/ 380 w 455"/>
                  <a:gd name="T31" fmla="*/ 167 h 450"/>
                  <a:gd name="T32" fmla="*/ 422 w 455"/>
                  <a:gd name="T33" fmla="*/ 125 h 450"/>
                  <a:gd name="T34" fmla="*/ 453 w 455"/>
                  <a:gd name="T35" fmla="*/ 242 h 450"/>
                  <a:gd name="T36" fmla="*/ 418 w 455"/>
                  <a:gd name="T37" fmla="*/ 354 h 450"/>
                  <a:gd name="T38" fmla="*/ 235 w 455"/>
                  <a:gd name="T39" fmla="*/ 450 h 450"/>
                  <a:gd name="T40" fmla="*/ 85 w 455"/>
                  <a:gd name="T41" fmla="*/ 385 h 450"/>
                  <a:gd name="T42" fmla="*/ 95 w 455"/>
                  <a:gd name="T43" fmla="*/ 78 h 450"/>
                  <a:gd name="T44" fmla="*/ 350 w 455"/>
                  <a:gd name="T45" fmla="*/ 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CB1B4A"/>
                  </a:solidFill>
                </a:endParaRPr>
              </a:p>
            </p:txBody>
          </p:sp>
          <p:sp>
            <p:nvSpPr>
              <p:cNvPr id="111" name="Freeform 8">
                <a:extLst>
                  <a:ext uri="{FF2B5EF4-FFF2-40B4-BE49-F238E27FC236}">
                    <a16:creationId xmlns:a16="http://schemas.microsoft.com/office/drawing/2014/main" xmlns="" id="{B82E80B4-0DC0-40E8-8691-1A72DD21E6A4}"/>
                  </a:ext>
                </a:extLst>
              </p:cNvPr>
              <p:cNvSpPr>
                <a:spLocks/>
              </p:cNvSpPr>
              <p:nvPr/>
            </p:nvSpPr>
            <p:spPr bwMode="auto">
              <a:xfrm>
                <a:off x="7040563" y="2874828"/>
                <a:ext cx="1381125" cy="1384300"/>
              </a:xfrm>
              <a:custGeom>
                <a:avLst/>
                <a:gdLst>
                  <a:gd name="T0" fmla="*/ 363 w 433"/>
                  <a:gd name="T1" fmla="*/ 0 h 434"/>
                  <a:gd name="T2" fmla="*/ 363 w 433"/>
                  <a:gd name="T3" fmla="*/ 71 h 434"/>
                  <a:gd name="T4" fmla="*/ 432 w 433"/>
                  <a:gd name="T5" fmla="*/ 71 h 434"/>
                  <a:gd name="T6" fmla="*/ 433 w 433"/>
                  <a:gd name="T7" fmla="*/ 73 h 434"/>
                  <a:gd name="T8" fmla="*/ 408 w 433"/>
                  <a:gd name="T9" fmla="*/ 98 h 434"/>
                  <a:gd name="T10" fmla="*/ 303 w 433"/>
                  <a:gd name="T11" fmla="*/ 203 h 434"/>
                  <a:gd name="T12" fmla="*/ 292 w 433"/>
                  <a:gd name="T13" fmla="*/ 207 h 434"/>
                  <a:gd name="T14" fmla="*/ 262 w 433"/>
                  <a:gd name="T15" fmla="*/ 208 h 434"/>
                  <a:gd name="T16" fmla="*/ 255 w 433"/>
                  <a:gd name="T17" fmla="*/ 210 h 434"/>
                  <a:gd name="T18" fmla="*/ 176 w 433"/>
                  <a:gd name="T19" fmla="*/ 289 h 434"/>
                  <a:gd name="T20" fmla="*/ 141 w 433"/>
                  <a:gd name="T21" fmla="*/ 325 h 434"/>
                  <a:gd name="T22" fmla="*/ 140 w 433"/>
                  <a:gd name="T23" fmla="*/ 330 h 434"/>
                  <a:gd name="T24" fmla="*/ 146 w 433"/>
                  <a:gd name="T25" fmla="*/ 354 h 434"/>
                  <a:gd name="T26" fmla="*/ 121 w 433"/>
                  <a:gd name="T27" fmla="*/ 415 h 434"/>
                  <a:gd name="T28" fmla="*/ 67 w 433"/>
                  <a:gd name="T29" fmla="*/ 432 h 434"/>
                  <a:gd name="T30" fmla="*/ 12 w 433"/>
                  <a:gd name="T31" fmla="*/ 397 h 434"/>
                  <a:gd name="T32" fmla="*/ 4 w 433"/>
                  <a:gd name="T33" fmla="*/ 342 h 434"/>
                  <a:gd name="T34" fmla="*/ 46 w 433"/>
                  <a:gd name="T35" fmla="*/ 294 h 434"/>
                  <a:gd name="T36" fmla="*/ 105 w 433"/>
                  <a:gd name="T37" fmla="*/ 295 h 434"/>
                  <a:gd name="T38" fmla="*/ 110 w 433"/>
                  <a:gd name="T39" fmla="*/ 293 h 434"/>
                  <a:gd name="T40" fmla="*/ 191 w 433"/>
                  <a:gd name="T41" fmla="*/ 213 h 434"/>
                  <a:gd name="T42" fmla="*/ 223 w 433"/>
                  <a:gd name="T43" fmla="*/ 181 h 434"/>
                  <a:gd name="T44" fmla="*/ 227 w 433"/>
                  <a:gd name="T45" fmla="*/ 171 h 434"/>
                  <a:gd name="T46" fmla="*/ 227 w 433"/>
                  <a:gd name="T47" fmla="*/ 143 h 434"/>
                  <a:gd name="T48" fmla="*/ 231 w 433"/>
                  <a:gd name="T49" fmla="*/ 131 h 434"/>
                  <a:gd name="T50" fmla="*/ 360 w 433"/>
                  <a:gd name="T51" fmla="*/ 3 h 434"/>
                  <a:gd name="T52" fmla="*/ 363 w 433"/>
                  <a:gd name="T5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3" h="434">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CB1B4A"/>
                  </a:solidFill>
                </a:endParaRPr>
              </a:p>
            </p:txBody>
          </p:sp>
        </p:grpSp>
        <p:sp>
          <p:nvSpPr>
            <p:cNvPr id="103" name="TextBox 37">
              <a:extLst>
                <a:ext uri="{FF2B5EF4-FFF2-40B4-BE49-F238E27FC236}">
                  <a16:creationId xmlns:a16="http://schemas.microsoft.com/office/drawing/2014/main" xmlns="" id="{1DB56F89-88A8-4B17-84B1-CDC47605E260}"/>
                </a:ext>
              </a:extLst>
            </p:cNvPr>
            <p:cNvSpPr txBox="1"/>
            <p:nvPr/>
          </p:nvSpPr>
          <p:spPr>
            <a:xfrm>
              <a:off x="2300094" y="5688786"/>
              <a:ext cx="1071171" cy="265457"/>
            </a:xfrm>
            <a:prstGeom prst="rect">
              <a:avLst/>
            </a:prstGeom>
            <a:noFill/>
          </p:spPr>
          <p:txBody>
            <a:bodyPr wrap="square" rtlCol="0">
              <a:spAutoFit/>
            </a:bodyPr>
            <a:lstStyle>
              <a:defPPr>
                <a:defRPr lang="en-US"/>
              </a:defPPr>
              <a:lvl1pPr algn="ctr" defTabSz="685800">
                <a:defRPr sz="1125">
                  <a:solidFill>
                    <a:schemeClr val="bg1"/>
                  </a:solidFill>
                  <a:latin typeface="Noto Sans" panose="020B0502040504020204" pitchFamily="34"/>
                  <a:ea typeface="Noto Sans" panose="020B0502040504020204" pitchFamily="34"/>
                  <a:cs typeface="Noto Sans" panose="020B0502040504020204" pitchFamily="34"/>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a:t>LE PLANING</a:t>
              </a:r>
            </a:p>
          </p:txBody>
        </p:sp>
        <p:pic>
          <p:nvPicPr>
            <p:cNvPr id="104" name="Image 103"/>
            <p:cNvPicPr>
              <a:picLocks noChangeAspect="1"/>
            </p:cNvPicPr>
            <p:nvPr/>
          </p:nvPicPr>
          <p:blipFill>
            <a:blip r:embed="rId3"/>
            <a:stretch>
              <a:fillRect/>
            </a:stretch>
          </p:blipFill>
          <p:spPr>
            <a:xfrm>
              <a:off x="1481350" y="2759830"/>
              <a:ext cx="5842559" cy="3257838"/>
            </a:xfrm>
            <a:prstGeom prst="rect">
              <a:avLst/>
            </a:prstGeom>
            <a:ln>
              <a:noFill/>
            </a:ln>
            <a:effectLst>
              <a:outerShdw blurRad="292100" dist="139700" dir="2700000" algn="tl" rotWithShape="0">
                <a:srgbClr val="333333">
                  <a:alpha val="65000"/>
                </a:srgbClr>
              </a:outerShdw>
            </a:effectLst>
          </p:spPr>
        </p:pic>
        <p:sp>
          <p:nvSpPr>
            <p:cNvPr id="105" name="Rectangle 104"/>
            <p:cNvSpPr/>
            <p:nvPr/>
          </p:nvSpPr>
          <p:spPr>
            <a:xfrm>
              <a:off x="4907416" y="4988648"/>
              <a:ext cx="2542910" cy="307777"/>
            </a:xfrm>
            <a:prstGeom prst="rect">
              <a:avLst/>
            </a:prstGeom>
          </p:spPr>
          <p:txBody>
            <a:bodyPr wrap="square">
              <a:spAutoFit/>
            </a:bodyPr>
            <a:lstStyle/>
            <a:p>
              <a:pPr defTabSz="685800">
                <a:defRPr/>
              </a:pPr>
              <a:r>
                <a:rPr lang="fr-FR" sz="1400" dirty="0" smtClean="0">
                  <a:solidFill>
                    <a:schemeClr val="tx1">
                      <a:lumMod val="95000"/>
                      <a:lumOff val="5000"/>
                    </a:schemeClr>
                  </a:solidFill>
                  <a:latin typeface="Noto Sans" panose="020B0502040504020204" pitchFamily="34"/>
                  <a:ea typeface="Noto Sans" panose="020B0502040504020204" pitchFamily="34"/>
                  <a:cs typeface="Noto Sans" panose="020B0502040504020204" pitchFamily="34"/>
                </a:rPr>
                <a:t>Indicateurs de performance</a:t>
              </a:r>
              <a:endParaRPr lang="fr-FR" sz="1400" dirty="0">
                <a:solidFill>
                  <a:schemeClr val="tx1">
                    <a:lumMod val="95000"/>
                    <a:lumOff val="5000"/>
                  </a:schemeClr>
                </a:solidFill>
                <a:latin typeface="Noto Sans" panose="020B0502040504020204" pitchFamily="34"/>
                <a:ea typeface="Noto Sans" panose="020B0502040504020204" pitchFamily="34"/>
                <a:cs typeface="Noto Sans" panose="020B0502040504020204" pitchFamily="34"/>
              </a:endParaRPr>
            </a:p>
          </p:txBody>
        </p:sp>
        <p:sp>
          <p:nvSpPr>
            <p:cNvPr id="106" name="Rectangle 105"/>
            <p:cNvSpPr/>
            <p:nvPr/>
          </p:nvSpPr>
          <p:spPr>
            <a:xfrm>
              <a:off x="2381620" y="5004151"/>
              <a:ext cx="3308786" cy="307777"/>
            </a:xfrm>
            <a:prstGeom prst="rect">
              <a:avLst/>
            </a:prstGeom>
          </p:spPr>
          <p:txBody>
            <a:bodyPr wrap="square">
              <a:spAutoFit/>
            </a:bodyPr>
            <a:lstStyle/>
            <a:p>
              <a:pPr defTabSz="685800">
                <a:defRPr/>
              </a:pPr>
              <a:r>
                <a:rPr lang="fr-FR" sz="1400" dirty="0" smtClean="0">
                  <a:solidFill>
                    <a:schemeClr val="tx1">
                      <a:lumMod val="95000"/>
                      <a:lumOff val="5000"/>
                    </a:schemeClr>
                  </a:solidFill>
                  <a:latin typeface="Noto Sans" panose="020B0502040504020204" pitchFamily="34"/>
                  <a:ea typeface="Noto Sans" panose="020B0502040504020204" pitchFamily="34"/>
                  <a:cs typeface="Noto Sans" panose="020B0502040504020204" pitchFamily="34"/>
                </a:rPr>
                <a:t>Indicateurs de fidélisation</a:t>
              </a:r>
              <a:endParaRPr lang="fr-FR" sz="1400" dirty="0">
                <a:solidFill>
                  <a:schemeClr val="tx1">
                    <a:lumMod val="95000"/>
                    <a:lumOff val="5000"/>
                  </a:schemeClr>
                </a:solidFill>
                <a:latin typeface="Noto Sans" panose="020B0502040504020204" pitchFamily="34"/>
                <a:ea typeface="Noto Sans" panose="020B0502040504020204" pitchFamily="34"/>
                <a:cs typeface="Noto Sans" panose="020B0502040504020204" pitchFamily="34"/>
              </a:endParaRPr>
            </a:p>
          </p:txBody>
        </p:sp>
        <p:sp>
          <p:nvSpPr>
            <p:cNvPr id="107" name="Rectangle 106"/>
            <p:cNvSpPr/>
            <p:nvPr/>
          </p:nvSpPr>
          <p:spPr>
            <a:xfrm>
              <a:off x="2381620" y="3049886"/>
              <a:ext cx="2438426" cy="307777"/>
            </a:xfrm>
            <a:prstGeom prst="rect">
              <a:avLst/>
            </a:prstGeom>
          </p:spPr>
          <p:txBody>
            <a:bodyPr wrap="square">
              <a:spAutoFit/>
            </a:bodyPr>
            <a:lstStyle/>
            <a:p>
              <a:pPr defTabSz="685800">
                <a:defRPr/>
              </a:pPr>
              <a:r>
                <a:rPr lang="fr-FR" sz="1400" dirty="0" smtClean="0">
                  <a:solidFill>
                    <a:schemeClr val="tx1">
                      <a:lumMod val="95000"/>
                      <a:lumOff val="5000"/>
                    </a:schemeClr>
                  </a:solidFill>
                  <a:latin typeface="Noto Sans" panose="020B0502040504020204" pitchFamily="34"/>
                  <a:ea typeface="Noto Sans" panose="020B0502040504020204" pitchFamily="34"/>
                  <a:cs typeface="Noto Sans" panose="020B0502040504020204" pitchFamily="34"/>
                </a:rPr>
                <a:t>Indicateurs de trafic</a:t>
              </a:r>
              <a:endParaRPr lang="fr-FR" sz="1400" dirty="0">
                <a:solidFill>
                  <a:schemeClr val="tx1">
                    <a:lumMod val="95000"/>
                    <a:lumOff val="5000"/>
                  </a:schemeClr>
                </a:solidFill>
                <a:latin typeface="Noto Sans" panose="020B0502040504020204" pitchFamily="34"/>
                <a:ea typeface="Noto Sans" panose="020B0502040504020204" pitchFamily="34"/>
                <a:cs typeface="Noto Sans" panose="020B0502040504020204" pitchFamily="34"/>
              </a:endParaRPr>
            </a:p>
          </p:txBody>
        </p:sp>
        <p:sp>
          <p:nvSpPr>
            <p:cNvPr id="108" name="Rectangle 107"/>
            <p:cNvSpPr/>
            <p:nvPr/>
          </p:nvSpPr>
          <p:spPr>
            <a:xfrm>
              <a:off x="2381620" y="4187791"/>
              <a:ext cx="2438426" cy="307777"/>
            </a:xfrm>
            <a:prstGeom prst="rect">
              <a:avLst/>
            </a:prstGeom>
          </p:spPr>
          <p:txBody>
            <a:bodyPr wrap="square">
              <a:spAutoFit/>
            </a:bodyPr>
            <a:lstStyle/>
            <a:p>
              <a:pPr defTabSz="685800">
                <a:defRPr/>
              </a:pPr>
              <a:r>
                <a:rPr lang="fr-FR" sz="1400" dirty="0" smtClean="0">
                  <a:solidFill>
                    <a:schemeClr val="tx1">
                      <a:lumMod val="95000"/>
                      <a:lumOff val="5000"/>
                    </a:schemeClr>
                  </a:solidFill>
                  <a:latin typeface="Noto Sans" panose="020B0502040504020204" pitchFamily="34"/>
                  <a:ea typeface="Noto Sans" panose="020B0502040504020204" pitchFamily="34"/>
                  <a:cs typeface="Noto Sans" panose="020B0502040504020204" pitchFamily="34"/>
                </a:rPr>
                <a:t>Indicateurs d’activité</a:t>
              </a:r>
              <a:endParaRPr lang="fr-FR" sz="1400" dirty="0">
                <a:solidFill>
                  <a:schemeClr val="tx1">
                    <a:lumMod val="95000"/>
                    <a:lumOff val="5000"/>
                  </a:schemeClr>
                </a:solidFill>
                <a:latin typeface="Noto Sans" panose="020B0502040504020204" pitchFamily="34"/>
                <a:ea typeface="Noto Sans" panose="020B0502040504020204" pitchFamily="34"/>
                <a:cs typeface="Noto Sans" panose="020B0502040504020204" pitchFamily="34"/>
              </a:endParaRPr>
            </a:p>
          </p:txBody>
        </p:sp>
      </p:grpSp>
    </p:spTree>
    <p:extLst>
      <p:ext uri="{BB962C8B-B14F-4D97-AF65-F5344CB8AC3E}">
        <p14:creationId xmlns:p14="http://schemas.microsoft.com/office/powerpoint/2010/main" val="1990751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normAutofit/>
          </a:bodyPr>
          <a:lstStyle/>
          <a:p>
            <a:r>
              <a:rPr lang="fr-FR" dirty="0" smtClean="0">
                <a:solidFill>
                  <a:srgbClr val="000000"/>
                </a:solidFill>
                <a:latin typeface="Arial" panose="020B0604020202020204" pitchFamily="34" charset="0"/>
              </a:rPr>
              <a:t>Suivi régulier : avancement du projet</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07" y="1110968"/>
            <a:ext cx="7180156" cy="4782947"/>
          </a:xfrm>
          <a:prstGeom prst="rect">
            <a:avLst/>
          </a:prstGeom>
        </p:spPr>
      </p:pic>
    </p:spTree>
    <p:extLst>
      <p:ext uri="{BB962C8B-B14F-4D97-AF65-F5344CB8AC3E}">
        <p14:creationId xmlns:p14="http://schemas.microsoft.com/office/powerpoint/2010/main" val="2058015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normAutofit/>
          </a:bodyPr>
          <a:lstStyle/>
          <a:p>
            <a:r>
              <a:rPr lang="fr-FR" dirty="0" smtClean="0">
                <a:solidFill>
                  <a:srgbClr val="000000"/>
                </a:solidFill>
                <a:latin typeface="Arial" panose="020B0604020202020204" pitchFamily="34" charset="0"/>
              </a:rPr>
              <a:t>Suivi régulier : gestion de projet</a:t>
            </a:r>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3775" y="3052990"/>
            <a:ext cx="2996838" cy="1478746"/>
          </a:xfrm>
          <a:prstGeom prst="rect">
            <a:avLst/>
          </a:prstGeom>
          <a:ln>
            <a:noFill/>
          </a:ln>
          <a:effectLst>
            <a:outerShdw blurRad="292100" dist="139700" dir="2700000" algn="tl" rotWithShape="0">
              <a:srgbClr val="333333">
                <a:alpha val="65000"/>
              </a:srgbClr>
            </a:outerShdw>
          </a:effec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775" y="1160124"/>
            <a:ext cx="2952204" cy="1672420"/>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4"/>
          <a:stretch>
            <a:fillRect/>
          </a:stretch>
        </p:blipFill>
        <p:spPr>
          <a:xfrm>
            <a:off x="1106790" y="2801847"/>
            <a:ext cx="3086498" cy="2066052"/>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5"/>
          <a:stretch>
            <a:fillRect/>
          </a:stretch>
        </p:blipFill>
        <p:spPr>
          <a:xfrm>
            <a:off x="1106790" y="1136314"/>
            <a:ext cx="3086498" cy="15570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6">
            <a:extLst>
              <a:ext uri="{BEBA8EAE-BF5A-486C-A8C5-ECC9F3942E4B}">
                <a14:imgProps xmlns:a14="http://schemas.microsoft.com/office/drawing/2010/main">
                  <a14:imgLayer r:embed="rId7">
                    <a14:imgEffect>
                      <a14:artisticCement/>
                    </a14:imgEffect>
                  </a14:imgLayer>
                </a14:imgProps>
              </a:ext>
            </a:extLst>
          </a:blip>
          <a:stretch>
            <a:fillRect/>
          </a:stretch>
        </p:blipFill>
        <p:spPr>
          <a:xfrm>
            <a:off x="1106789" y="5075126"/>
            <a:ext cx="3086499" cy="1274318"/>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a:blip r:embed="rId8"/>
          <a:stretch>
            <a:fillRect/>
          </a:stretch>
        </p:blipFill>
        <p:spPr>
          <a:xfrm>
            <a:off x="5319569" y="4696133"/>
            <a:ext cx="2971044" cy="16533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9387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628650" y="640011"/>
            <a:ext cx="8001544" cy="387798"/>
          </a:xfrm>
        </p:spPr>
        <p:txBody>
          <a:bodyPr vert="horz" lIns="0" tIns="0" rIns="0" bIns="0" rtlCol="0" anchor="t" anchorCtr="0">
            <a:noAutofit/>
          </a:bodyPr>
          <a:lstStyle/>
          <a:p>
            <a:r>
              <a:rPr lang="fr-FR" sz="2400" dirty="0">
                <a:solidFill>
                  <a:srgbClr val="000000"/>
                </a:solidFill>
                <a:latin typeface="Arial" panose="020B0604020202020204" pitchFamily="34" charset="0"/>
              </a:rPr>
              <a:t>Suivi</a:t>
            </a:r>
            <a:r>
              <a:rPr lang="fr-FR" sz="2400" dirty="0" smtClean="0">
                <a:solidFill>
                  <a:srgbClr val="000000"/>
                </a:solidFill>
                <a:latin typeface="Arial" panose="020B0604020202020204" pitchFamily="34" charset="0"/>
              </a:rPr>
              <a:t> régulier  : Prise </a:t>
            </a:r>
            <a:r>
              <a:rPr lang="fr-FR" sz="2400" dirty="0">
                <a:solidFill>
                  <a:srgbClr val="000000"/>
                </a:solidFill>
                <a:latin typeface="Arial" panose="020B0604020202020204" pitchFamily="34" charset="0"/>
              </a:rPr>
              <a:t>en compte des principes horizontaux de l’UE pour la programmation 2014-2020 : </a:t>
            </a:r>
            <a:br>
              <a:rPr lang="fr-FR" sz="2400" dirty="0">
                <a:solidFill>
                  <a:srgbClr val="000000"/>
                </a:solidFill>
                <a:latin typeface="Arial" panose="020B0604020202020204" pitchFamily="34" charset="0"/>
              </a:rPr>
            </a:br>
            <a:r>
              <a:rPr lang="fr-FR" sz="2400" dirty="0">
                <a:solidFill>
                  <a:srgbClr val="000000"/>
                </a:solidFill>
                <a:latin typeface="Arial" panose="020B0604020202020204" pitchFamily="34" charset="0"/>
              </a:rPr>
              <a:t/>
            </a:r>
            <a:br>
              <a:rPr lang="fr-FR" sz="2400" dirty="0">
                <a:solidFill>
                  <a:srgbClr val="000000"/>
                </a:solidFill>
                <a:latin typeface="Arial" panose="020B0604020202020204" pitchFamily="34" charset="0"/>
              </a:rPr>
            </a:br>
            <a:endParaRPr lang="fr-FR" sz="2400" dirty="0">
              <a:solidFill>
                <a:srgbClr val="000000"/>
              </a:solidFill>
              <a:latin typeface="Arial" panose="020B0604020202020204" pitchFamily="34" charset="0"/>
            </a:endParaRPr>
          </a:p>
        </p:txBody>
      </p:sp>
      <p:sp>
        <p:nvSpPr>
          <p:cNvPr id="3" name="Rectangle 2"/>
          <p:cNvSpPr/>
          <p:nvPr/>
        </p:nvSpPr>
        <p:spPr>
          <a:xfrm>
            <a:off x="729207" y="1646117"/>
            <a:ext cx="8214496" cy="3970318"/>
          </a:xfrm>
          <a:prstGeom prst="rect">
            <a:avLst/>
          </a:prstGeom>
        </p:spPr>
        <p:txBody>
          <a:bodyPr wrap="square">
            <a:spAutoFit/>
          </a:bodyPr>
          <a:lstStyle/>
          <a:p>
            <a:r>
              <a:rPr lang="fr-FR" b="1" dirty="0"/>
              <a:t>Développement durable : </a:t>
            </a:r>
            <a:endParaRPr lang="fr-FR" b="1" dirty="0" smtClean="0"/>
          </a:p>
          <a:p>
            <a:r>
              <a:rPr lang="fr-FR" dirty="0" err="1" smtClean="0"/>
              <a:t>Universcience</a:t>
            </a:r>
            <a:r>
              <a:rPr lang="fr-FR" dirty="0" smtClean="0"/>
              <a:t> </a:t>
            </a:r>
            <a:r>
              <a:rPr lang="fr-FR" dirty="0"/>
              <a:t>a développé une politique de développement durable articulée autour de la sensibilisation des publics d'une part et des mesures destinées à limiter l'empreinte environnementale de l'établissement d'autre part. </a:t>
            </a:r>
          </a:p>
          <a:p>
            <a:endParaRPr lang="fr-FR" dirty="0" smtClean="0"/>
          </a:p>
          <a:p>
            <a:r>
              <a:rPr lang="fr-FR" b="1" dirty="0" smtClean="0"/>
              <a:t>Egalité </a:t>
            </a:r>
            <a:r>
              <a:rPr lang="fr-FR" b="1" dirty="0"/>
              <a:t>entre les femmes et les hommes : </a:t>
            </a:r>
          </a:p>
          <a:p>
            <a:r>
              <a:rPr lang="fr-FR" dirty="0" err="1"/>
              <a:t>Universcience</a:t>
            </a:r>
            <a:r>
              <a:rPr lang="fr-FR" dirty="0"/>
              <a:t> est signataire de la Charte Egalité entre hommes et femmes et du Plan sectoriel mixité numérique. Une personne de la bibliothèque veille à la prise en compte de cette égalité dans les offres de l'établissement</a:t>
            </a:r>
            <a:r>
              <a:rPr lang="fr-FR" dirty="0" smtClean="0"/>
              <a:t>.</a:t>
            </a:r>
            <a:endParaRPr lang="fr-FR" dirty="0"/>
          </a:p>
          <a:p>
            <a:endParaRPr lang="fr-FR" dirty="0"/>
          </a:p>
          <a:p>
            <a:r>
              <a:rPr lang="fr-FR" b="1" dirty="0" smtClean="0"/>
              <a:t>Egalité </a:t>
            </a:r>
            <a:r>
              <a:rPr lang="fr-FR" b="1" dirty="0"/>
              <a:t>des chances et non-discrimination : </a:t>
            </a:r>
          </a:p>
          <a:p>
            <a:r>
              <a:rPr lang="fr-FR" dirty="0" err="1"/>
              <a:t>Universcience</a:t>
            </a:r>
            <a:r>
              <a:rPr lang="fr-FR" dirty="0"/>
              <a:t> est engagé dans deux politiques affirmées pour favoriser l'inclusion des handicapés (une personne dédiée) et des personnes éloignées de la science et de la culture (en particulier jeunes/habitants des quartiers populaires). </a:t>
            </a:r>
            <a:endParaRPr lang="fr-FR"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537350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580323" y="1871748"/>
            <a:ext cx="6148252" cy="2947851"/>
            <a:chOff x="277414" y="1741712"/>
            <a:chExt cx="8735957" cy="4049487"/>
          </a:xfrm>
        </p:grpSpPr>
        <p:pic>
          <p:nvPicPr>
            <p:cNvPr id="4" name="Image 3"/>
            <p:cNvPicPr>
              <a:picLocks noChangeAspect="1"/>
            </p:cNvPicPr>
            <p:nvPr/>
          </p:nvPicPr>
          <p:blipFill>
            <a:blip r:embed="rId2"/>
            <a:stretch>
              <a:fillRect/>
            </a:stretch>
          </p:blipFill>
          <p:spPr>
            <a:xfrm>
              <a:off x="277414" y="1741712"/>
              <a:ext cx="8735957" cy="4049487"/>
            </a:xfrm>
            <a:prstGeom prst="rect">
              <a:avLst/>
            </a:prstGeom>
          </p:spPr>
        </p:pic>
        <p:pic>
          <p:nvPicPr>
            <p:cNvPr id="6" name="Image 5"/>
            <p:cNvPicPr>
              <a:picLocks noChangeAspect="1"/>
            </p:cNvPicPr>
            <p:nvPr/>
          </p:nvPicPr>
          <p:blipFill>
            <a:blip r:embed="rId3"/>
            <a:stretch>
              <a:fillRect/>
            </a:stretch>
          </p:blipFill>
          <p:spPr>
            <a:xfrm>
              <a:off x="1854924" y="2098764"/>
              <a:ext cx="5688000" cy="2960288"/>
            </a:xfrm>
            <a:prstGeom prst="rect">
              <a:avLst/>
            </a:prstGeom>
          </p:spPr>
        </p:pic>
      </p:grpSp>
      <p:sp>
        <p:nvSpPr>
          <p:cNvPr id="5" name="Titre 1"/>
          <p:cNvSpPr>
            <a:spLocks noGrp="1"/>
          </p:cNvSpPr>
          <p:nvPr>
            <p:ph type="title"/>
          </p:nvPr>
        </p:nvSpPr>
        <p:spPr>
          <a:xfrm>
            <a:off x="628650" y="640011"/>
            <a:ext cx="7886700" cy="387798"/>
          </a:xfrm>
        </p:spPr>
        <p:txBody>
          <a:bodyPr/>
          <a:lstStyle/>
          <a:p>
            <a:r>
              <a:rPr lang="fr-FR" dirty="0" smtClean="0"/>
              <a:t>Les réalisations</a:t>
            </a:r>
            <a:endParaRPr lang="fr-FR" dirty="0"/>
          </a:p>
        </p:txBody>
      </p:sp>
      <p:grpSp>
        <p:nvGrpSpPr>
          <p:cNvPr id="7" name="Groupe 6"/>
          <p:cNvGrpSpPr/>
          <p:nvPr/>
        </p:nvGrpSpPr>
        <p:grpSpPr>
          <a:xfrm>
            <a:off x="6728576" y="2227977"/>
            <a:ext cx="2040956" cy="2384187"/>
            <a:chOff x="4596066" y="1318914"/>
            <a:chExt cx="3010987" cy="3427257"/>
          </a:xfrm>
        </p:grpSpPr>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066" y="1318914"/>
              <a:ext cx="3010987" cy="3427257"/>
            </a:xfrm>
            <a:prstGeom prst="rect">
              <a:avLst/>
            </a:prstGeom>
          </p:spPr>
        </p:pic>
        <p:pic>
          <p:nvPicPr>
            <p:cNvPr id="1026" name="7272757E-3967-482F-B4C9-2A178D481A38" descr="IMG_875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7787" y="1664703"/>
              <a:ext cx="1567543" cy="259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3637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Mes services</a:t>
            </a:r>
            <a:endParaRPr lang="fr-FR" dirty="0"/>
          </a:p>
        </p:txBody>
      </p:sp>
      <p:pic>
        <p:nvPicPr>
          <p:cNvPr id="4" name="Image 3"/>
          <p:cNvPicPr>
            <a:picLocks noChangeAspect="1"/>
          </p:cNvPicPr>
          <p:nvPr/>
        </p:nvPicPr>
        <p:blipFill>
          <a:blip r:embed="rId2"/>
          <a:stretch>
            <a:fillRect/>
          </a:stretch>
        </p:blipFill>
        <p:spPr>
          <a:xfrm>
            <a:off x="277414" y="1741712"/>
            <a:ext cx="8735957" cy="4049487"/>
          </a:xfrm>
          <a:prstGeom prst="rect">
            <a:avLst/>
          </a:prstGeom>
        </p:spPr>
      </p:pic>
      <p:pic>
        <p:nvPicPr>
          <p:cNvPr id="6" name="Image 5"/>
          <p:cNvPicPr>
            <a:picLocks noChangeAspect="1"/>
          </p:cNvPicPr>
          <p:nvPr/>
        </p:nvPicPr>
        <p:blipFill>
          <a:blip r:embed="rId3"/>
          <a:stretch>
            <a:fillRect/>
          </a:stretch>
        </p:blipFill>
        <p:spPr>
          <a:xfrm>
            <a:off x="1749792" y="2089759"/>
            <a:ext cx="5791200" cy="2969922"/>
          </a:xfrm>
          <a:prstGeom prst="rect">
            <a:avLst/>
          </a:prstGeom>
        </p:spPr>
      </p:pic>
      <p:sp>
        <p:nvSpPr>
          <p:cNvPr id="7" name="Titre 1"/>
          <p:cNvSpPr txBox="1">
            <a:spLocks/>
          </p:cNvSpPr>
          <p:nvPr/>
        </p:nvSpPr>
        <p:spPr>
          <a:xfrm>
            <a:off x="2226673" y="5751448"/>
            <a:ext cx="5672001" cy="38779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fr-FR" dirty="0"/>
              <a:t>https://messervices.cite-sciences.fr</a:t>
            </a:r>
          </a:p>
        </p:txBody>
      </p:sp>
    </p:spTree>
    <p:extLst>
      <p:ext uri="{BB962C8B-B14F-4D97-AF65-F5344CB8AC3E}">
        <p14:creationId xmlns:p14="http://schemas.microsoft.com/office/powerpoint/2010/main" val="853885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4"/>
          <p:cNvPicPr>
            <a:picLocks noChangeAspect="1"/>
          </p:cNvPicPr>
          <p:nvPr/>
        </p:nvPicPr>
        <p:blipFill>
          <a:blip r:embed="rId2">
            <a:extLst>
              <a:ext uri="{28A0092B-C50C-407E-A947-70E740481C1C}">
                <a14:useLocalDpi xmlns:a14="http://schemas.microsoft.com/office/drawing/2010/main" val="0"/>
              </a:ext>
            </a:extLst>
          </a:blip>
          <a:srcRect l="6949" t="4546" r="11" b="-2940"/>
          <a:stretch>
            <a:fillRect/>
          </a:stretch>
        </p:blipFill>
        <p:spPr bwMode="auto">
          <a:xfrm>
            <a:off x="600890" y="517861"/>
            <a:ext cx="8029303" cy="581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364479" y="5675947"/>
            <a:ext cx="3378926" cy="338554"/>
          </a:xfrm>
          <a:prstGeom prst="rect">
            <a:avLst/>
          </a:prstGeom>
        </p:spPr>
        <p:txBody>
          <a:bodyPr wrap="square">
            <a:spAutoFit/>
          </a:bodyPr>
          <a:lstStyle/>
          <a:p>
            <a:pPr eaLnBrk="1" hangingPunct="1">
              <a:defRPr/>
            </a:pPr>
            <a:r>
              <a:rPr lang="fr-FR" altLang="ko-KR" sz="1600" b="1" dirty="0" smtClean="0">
                <a:solidFill>
                  <a:schemeClr val="bg1"/>
                </a:solidFill>
                <a:cs typeface="Arial" pitchFamily="34" charset="0"/>
              </a:rPr>
              <a:t>elhadi.djebbari@universcience.fr</a:t>
            </a:r>
            <a:endParaRPr lang="fr-FR" altLang="ko-KR" sz="1600" b="1" dirty="0">
              <a:solidFill>
                <a:schemeClr val="bg1"/>
              </a:solidFill>
              <a:cs typeface="Arial" pitchFamily="34" charset="0"/>
            </a:endParaRPr>
          </a:p>
        </p:txBody>
      </p:sp>
    </p:spTree>
    <p:extLst>
      <p:ext uri="{BB962C8B-B14F-4D97-AF65-F5344CB8AC3E}">
        <p14:creationId xmlns:p14="http://schemas.microsoft.com/office/powerpoint/2010/main" val="2955301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Universcience</a:t>
            </a:r>
            <a:endParaRPr lang="fr-FR" dirty="0"/>
          </a:p>
        </p:txBody>
      </p:sp>
      <p:sp>
        <p:nvSpPr>
          <p:cNvPr id="4" name="Espace réservé du texte 3"/>
          <p:cNvSpPr>
            <a:spLocks noGrp="1"/>
          </p:cNvSpPr>
          <p:nvPr>
            <p:ph type="body" sz="half" idx="2"/>
          </p:nvPr>
        </p:nvSpPr>
        <p:spPr>
          <a:xfrm>
            <a:off x="628650" y="4014651"/>
            <a:ext cx="7875587" cy="1959429"/>
          </a:xfrm>
        </p:spPr>
        <p:txBody>
          <a:bodyPr>
            <a:normAutofit/>
          </a:bodyPr>
          <a:lstStyle/>
          <a:p>
            <a:pPr algn="just"/>
            <a:r>
              <a:rPr lang="fr-FR" b="1" dirty="0" err="1" smtClean="0">
                <a:solidFill>
                  <a:schemeClr val="tx1">
                    <a:lumMod val="95000"/>
                    <a:lumOff val="5000"/>
                  </a:schemeClr>
                </a:solidFill>
              </a:rPr>
              <a:t>Universcience</a:t>
            </a:r>
            <a:r>
              <a:rPr lang="fr-FR" dirty="0">
                <a:solidFill>
                  <a:schemeClr val="tx1">
                    <a:lumMod val="95000"/>
                    <a:lumOff val="5000"/>
                  </a:schemeClr>
                </a:solidFill>
              </a:rPr>
              <a:t> </a:t>
            </a:r>
            <a:r>
              <a:rPr lang="fr-FR" dirty="0" smtClean="0">
                <a:solidFill>
                  <a:schemeClr val="tx1">
                    <a:lumMod val="95000"/>
                    <a:lumOff val="5000"/>
                  </a:schemeClr>
                </a:solidFill>
              </a:rPr>
              <a:t>( né du regroupement du Palais </a:t>
            </a:r>
            <a:r>
              <a:rPr lang="fr-FR" dirty="0">
                <a:solidFill>
                  <a:schemeClr val="tx1">
                    <a:lumMod val="95000"/>
                    <a:lumOff val="5000"/>
                  </a:schemeClr>
                </a:solidFill>
              </a:rPr>
              <a:t>de la découverte </a:t>
            </a:r>
            <a:r>
              <a:rPr lang="fr-FR" dirty="0" smtClean="0">
                <a:solidFill>
                  <a:schemeClr val="tx1">
                    <a:lumMod val="95000"/>
                    <a:lumOff val="5000"/>
                  </a:schemeClr>
                </a:solidFill>
              </a:rPr>
              <a:t>et de </a:t>
            </a:r>
            <a:r>
              <a:rPr lang="fr-FR" dirty="0">
                <a:solidFill>
                  <a:schemeClr val="tx1">
                    <a:lumMod val="95000"/>
                    <a:lumOff val="5000"/>
                  </a:schemeClr>
                </a:solidFill>
              </a:rPr>
              <a:t>la Cité des sciences et de </a:t>
            </a:r>
            <a:r>
              <a:rPr lang="fr-FR" dirty="0" smtClean="0">
                <a:solidFill>
                  <a:schemeClr val="tx1">
                    <a:lumMod val="95000"/>
                    <a:lumOff val="5000"/>
                  </a:schemeClr>
                </a:solidFill>
              </a:rPr>
              <a:t>l'industrie), </a:t>
            </a:r>
            <a:r>
              <a:rPr lang="fr-FR" dirty="0">
                <a:solidFill>
                  <a:schemeClr val="tx1">
                    <a:lumMod val="95000"/>
                    <a:lumOff val="5000"/>
                  </a:schemeClr>
                </a:solidFill>
              </a:rPr>
              <a:t>a pour ambition de faire connaître et aimer les sciences d'aujourd'hui ainsi que de promouvoir la culture scientifique et </a:t>
            </a:r>
            <a:r>
              <a:rPr lang="fr-FR" dirty="0" smtClean="0">
                <a:solidFill>
                  <a:schemeClr val="tx1">
                    <a:lumMod val="95000"/>
                    <a:lumOff val="5000"/>
                  </a:schemeClr>
                </a:solidFill>
              </a:rPr>
              <a:t>technique</a:t>
            </a:r>
          </a:p>
          <a:p>
            <a:pPr algn="just"/>
            <a:r>
              <a:rPr lang="fr-FR" dirty="0" smtClean="0">
                <a:solidFill>
                  <a:schemeClr val="tx1">
                    <a:lumMod val="95000"/>
                    <a:lumOff val="5000"/>
                  </a:schemeClr>
                </a:solidFill>
              </a:rPr>
              <a:t>Créé </a:t>
            </a:r>
            <a:r>
              <a:rPr lang="fr-FR" dirty="0">
                <a:solidFill>
                  <a:schemeClr val="tx1">
                    <a:lumMod val="95000"/>
                    <a:lumOff val="5000"/>
                  </a:schemeClr>
                </a:solidFill>
              </a:rPr>
              <a:t>par décret le 3 décembre 2009, </a:t>
            </a:r>
            <a:r>
              <a:rPr lang="fr-FR" dirty="0" smtClean="0">
                <a:solidFill>
                  <a:schemeClr val="tx1">
                    <a:lumMod val="95000"/>
                    <a:lumOff val="5000"/>
                  </a:schemeClr>
                </a:solidFill>
              </a:rPr>
              <a:t>EPPDC (l’Établissement </a:t>
            </a:r>
            <a:r>
              <a:rPr lang="fr-FR" dirty="0">
                <a:solidFill>
                  <a:schemeClr val="tx1">
                    <a:lumMod val="95000"/>
                    <a:lumOff val="5000"/>
                  </a:schemeClr>
                </a:solidFill>
              </a:rPr>
              <a:t>public du Palais de la découverte et de la Cité des sciences et de </a:t>
            </a:r>
            <a:r>
              <a:rPr lang="fr-FR" dirty="0" smtClean="0">
                <a:solidFill>
                  <a:schemeClr val="tx1">
                    <a:lumMod val="95000"/>
                    <a:lumOff val="5000"/>
                  </a:schemeClr>
                </a:solidFill>
              </a:rPr>
              <a:t>l’industrie) </a:t>
            </a:r>
            <a:r>
              <a:rPr lang="fr-FR" dirty="0">
                <a:solidFill>
                  <a:schemeClr val="tx1">
                    <a:lumMod val="95000"/>
                    <a:lumOff val="5000"/>
                  </a:schemeClr>
                </a:solidFill>
              </a:rPr>
              <a:t>est un</a:t>
            </a:r>
            <a:r>
              <a:rPr lang="fr-FR" b="1" dirty="0">
                <a:solidFill>
                  <a:schemeClr val="tx1">
                    <a:lumMod val="95000"/>
                    <a:lumOff val="5000"/>
                  </a:schemeClr>
                </a:solidFill>
              </a:rPr>
              <a:t> établissement public à caractère industriel et commercial (EPIC), placé sous la double tutelle du ministère de l'Enseignement supérieur, de la Recherche et de l'Innovation et du ministère de la Culture</a:t>
            </a:r>
            <a:r>
              <a:rPr lang="fr-FR" b="1" dirty="0" smtClean="0">
                <a:solidFill>
                  <a:schemeClr val="tx1">
                    <a:lumMod val="95000"/>
                    <a:lumOff val="5000"/>
                  </a:schemeClr>
                </a:solidFill>
              </a:rPr>
              <a:t>.</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221158"/>
            <a:ext cx="7841702" cy="26001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7891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326" y="1297774"/>
            <a:ext cx="6494961" cy="23702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rmAutofit/>
          </a:bodyPr>
          <a:lstStyle/>
          <a:p>
            <a:r>
              <a:rPr lang="fr-FR" dirty="0" smtClean="0"/>
              <a:t>La bibliothèque des sciences et de l’industrie</a:t>
            </a:r>
            <a:endParaRPr lang="fr-FR" dirty="0"/>
          </a:p>
        </p:txBody>
      </p:sp>
      <p:sp>
        <p:nvSpPr>
          <p:cNvPr id="7" name="Rectangle 6"/>
          <p:cNvSpPr/>
          <p:nvPr/>
        </p:nvSpPr>
        <p:spPr>
          <a:xfrm>
            <a:off x="975361" y="3785813"/>
            <a:ext cx="7959633" cy="2980303"/>
          </a:xfrm>
          <a:prstGeom prst="rect">
            <a:avLst/>
          </a:prstGeom>
        </p:spPr>
        <p:txBody>
          <a:bodyPr wrap="square">
            <a:spAutoFit/>
          </a:bodyPr>
          <a:lstStyle/>
          <a:p>
            <a:pPr algn="just">
              <a:spcAft>
                <a:spcPts val="0"/>
              </a:spcAft>
            </a:pPr>
            <a:r>
              <a:rPr lang="fr-FR" sz="1600" dirty="0">
                <a:solidFill>
                  <a:schemeClr val="tx1">
                    <a:lumMod val="95000"/>
                    <a:lumOff val="5000"/>
                  </a:schemeClr>
                </a:solidFill>
                <a:ea typeface="Times New Roman" panose="02020603050405020304" pitchFamily="18" charset="0"/>
              </a:rPr>
              <a:t>Depuis 1986 la Bibliothèque des sciences et de l’industrie est un espace gratuit et ouvert à tous qui contribue à expliquer les sciences et les techniques nouvelles</a:t>
            </a:r>
            <a:r>
              <a:rPr lang="fr-FR" sz="1600" dirty="0" smtClean="0">
                <a:solidFill>
                  <a:schemeClr val="tx1">
                    <a:lumMod val="95000"/>
                    <a:lumOff val="5000"/>
                  </a:schemeClr>
                </a:solidFill>
                <a:ea typeface="Times New Roman" panose="02020603050405020304" pitchFamily="18" charset="0"/>
              </a:rPr>
              <a:t>.</a:t>
            </a:r>
            <a:endParaRPr lang="fr-FR" sz="1600" dirty="0">
              <a:solidFill>
                <a:schemeClr val="tx1">
                  <a:lumMod val="95000"/>
                  <a:lumOff val="5000"/>
                </a:schemeClr>
              </a:solidFill>
              <a:ea typeface="Calibri" panose="020F0502020204030204" pitchFamily="34" charset="0"/>
            </a:endParaRPr>
          </a:p>
          <a:p>
            <a:pPr algn="just">
              <a:spcAft>
                <a:spcPts val="0"/>
              </a:spcAft>
            </a:pPr>
            <a:r>
              <a:rPr lang="fr-FR" sz="1600" dirty="0">
                <a:solidFill>
                  <a:schemeClr val="tx1">
                    <a:lumMod val="95000"/>
                    <a:lumOff val="5000"/>
                  </a:schemeClr>
                </a:solidFill>
                <a:ea typeface="Times New Roman" panose="02020603050405020304" pitchFamily="18" charset="0"/>
              </a:rPr>
              <a:t>Une bibliothèque, une Cité des métiers, une Cité de la santé </a:t>
            </a:r>
            <a:r>
              <a:rPr lang="fr-FR" sz="1600" dirty="0" smtClean="0">
                <a:solidFill>
                  <a:schemeClr val="tx1">
                    <a:lumMod val="95000"/>
                    <a:lumOff val="5000"/>
                  </a:schemeClr>
                </a:solidFill>
                <a:ea typeface="Times New Roman" panose="02020603050405020304" pitchFamily="18" charset="0"/>
              </a:rPr>
              <a:t>et un espace jeunesse.</a:t>
            </a:r>
          </a:p>
          <a:p>
            <a:pPr algn="just">
              <a:spcAft>
                <a:spcPts val="0"/>
              </a:spcAft>
            </a:pPr>
            <a:endParaRPr lang="fr-FR" sz="1600" dirty="0">
              <a:solidFill>
                <a:schemeClr val="tx1">
                  <a:lumMod val="95000"/>
                  <a:lumOff val="5000"/>
                </a:schemeClr>
              </a:solidFill>
              <a:ea typeface="Calibri" panose="020F0502020204030204" pitchFamily="34" charset="0"/>
            </a:endParaRPr>
          </a:p>
          <a:p>
            <a:pPr marL="2000250" lvl="4" indent="-171450" algn="just">
              <a:buFont typeface="Wingdings" panose="05000000000000000000" pitchFamily="2" charset="2"/>
              <a:buChar char="§"/>
            </a:pPr>
            <a:r>
              <a:rPr lang="fr-FR" sz="1600" spc="25" dirty="0" smtClean="0">
                <a:solidFill>
                  <a:schemeClr val="tx1">
                    <a:lumMod val="95000"/>
                    <a:lumOff val="5000"/>
                  </a:schemeClr>
                </a:solidFill>
                <a:ea typeface="Calibri" panose="020F0502020204030204" pitchFamily="34" charset="0"/>
              </a:rPr>
              <a:t>    9 400 </a:t>
            </a:r>
            <a:r>
              <a:rPr lang="fr-FR" sz="1600" spc="25" dirty="0">
                <a:solidFill>
                  <a:schemeClr val="tx1">
                    <a:lumMod val="95000"/>
                    <a:lumOff val="5000"/>
                  </a:schemeClr>
                </a:solidFill>
                <a:ea typeface="Calibri" panose="020F0502020204030204" pitchFamily="34" charset="0"/>
              </a:rPr>
              <a:t>m² répartis sur 3 niveaux </a:t>
            </a:r>
            <a:endParaRPr lang="fr-FR" sz="1600" dirty="0">
              <a:solidFill>
                <a:schemeClr val="tx1">
                  <a:lumMod val="95000"/>
                  <a:lumOff val="5000"/>
                </a:schemeClr>
              </a:solidFill>
              <a:ea typeface="Calibri" panose="020F0502020204030204" pitchFamily="34" charset="0"/>
            </a:endParaRPr>
          </a:p>
          <a:p>
            <a:pPr marL="2114550" lvl="4" indent="-285750" algn="just">
              <a:buFont typeface="Wingdings" panose="05000000000000000000" pitchFamily="2" charset="2"/>
              <a:buChar char="§"/>
            </a:pPr>
            <a:r>
              <a:rPr lang="fr-FR" sz="1600" spc="25" dirty="0">
                <a:solidFill>
                  <a:schemeClr val="tx1">
                    <a:lumMod val="95000"/>
                    <a:lumOff val="5000"/>
                  </a:schemeClr>
                </a:solidFill>
                <a:ea typeface="Calibri" panose="020F0502020204030204" pitchFamily="34" charset="0"/>
              </a:rPr>
              <a:t>160 000 ressources </a:t>
            </a:r>
            <a:r>
              <a:rPr lang="fr-FR" sz="1600" spc="25" dirty="0" smtClean="0">
                <a:solidFill>
                  <a:schemeClr val="tx1">
                    <a:lumMod val="95000"/>
                    <a:lumOff val="5000"/>
                  </a:schemeClr>
                </a:solidFill>
                <a:ea typeface="Calibri" panose="020F0502020204030204" pitchFamily="34" charset="0"/>
              </a:rPr>
              <a:t>multi-supports </a:t>
            </a:r>
            <a:endParaRPr lang="fr-FR" sz="1600" dirty="0">
              <a:solidFill>
                <a:schemeClr val="tx1">
                  <a:lumMod val="95000"/>
                  <a:lumOff val="5000"/>
                </a:schemeClr>
              </a:solidFill>
              <a:ea typeface="Calibri" panose="020F0502020204030204" pitchFamily="34" charset="0"/>
            </a:endParaRPr>
          </a:p>
          <a:p>
            <a:pPr marL="2114550" lvl="4" indent="-285750" algn="just">
              <a:buFont typeface="Wingdings" panose="05000000000000000000" pitchFamily="2" charset="2"/>
              <a:buChar char="§"/>
            </a:pPr>
            <a:r>
              <a:rPr lang="fr-FR" sz="1600" spc="25" dirty="0">
                <a:solidFill>
                  <a:schemeClr val="tx1">
                    <a:lumMod val="95000"/>
                    <a:lumOff val="5000"/>
                  </a:schemeClr>
                </a:solidFill>
                <a:ea typeface="Calibri" panose="020F0502020204030204" pitchFamily="34" charset="0"/>
              </a:rPr>
              <a:t>700 places assises</a:t>
            </a:r>
            <a:endParaRPr lang="fr-FR" sz="1600" dirty="0">
              <a:solidFill>
                <a:schemeClr val="tx1">
                  <a:lumMod val="95000"/>
                  <a:lumOff val="5000"/>
                </a:schemeClr>
              </a:solidFill>
              <a:ea typeface="Calibri" panose="020F0502020204030204" pitchFamily="34" charset="0"/>
            </a:endParaRPr>
          </a:p>
          <a:p>
            <a:pPr marL="2114550" lvl="4" indent="-285750" algn="just">
              <a:buFont typeface="Wingdings" panose="05000000000000000000" pitchFamily="2" charset="2"/>
              <a:buChar char="§"/>
            </a:pPr>
            <a:r>
              <a:rPr lang="fr-FR" sz="1600" spc="25" dirty="0">
                <a:solidFill>
                  <a:schemeClr val="tx1">
                    <a:lumMod val="95000"/>
                    <a:lumOff val="5000"/>
                  </a:schemeClr>
                </a:solidFill>
                <a:ea typeface="Calibri" panose="020F0502020204030204" pitchFamily="34" charset="0"/>
              </a:rPr>
              <a:t>192 postes informatiques</a:t>
            </a:r>
            <a:endParaRPr lang="fr-FR" sz="1600" dirty="0">
              <a:solidFill>
                <a:schemeClr val="tx1">
                  <a:lumMod val="95000"/>
                  <a:lumOff val="5000"/>
                </a:schemeClr>
              </a:solidFill>
              <a:ea typeface="Calibri" panose="020F0502020204030204" pitchFamily="34" charset="0"/>
            </a:endParaRPr>
          </a:p>
          <a:p>
            <a:pPr marL="2114550" lvl="4" indent="-285750" algn="just">
              <a:buFont typeface="Wingdings" panose="05000000000000000000" pitchFamily="2" charset="2"/>
              <a:buChar char="§"/>
            </a:pPr>
            <a:r>
              <a:rPr lang="fr-FR" sz="1600" spc="25" dirty="0" smtClean="0">
                <a:solidFill>
                  <a:schemeClr val="tx1">
                    <a:lumMod val="95000"/>
                    <a:lumOff val="5000"/>
                  </a:schemeClr>
                </a:solidFill>
                <a:ea typeface="Calibri" panose="020F0502020204030204" pitchFamily="34" charset="0"/>
              </a:rPr>
              <a:t>2 </a:t>
            </a:r>
            <a:r>
              <a:rPr lang="fr-FR" sz="1600" spc="25" dirty="0">
                <a:solidFill>
                  <a:schemeClr val="tx1">
                    <a:lumMod val="95000"/>
                    <a:lumOff val="5000"/>
                  </a:schemeClr>
                </a:solidFill>
                <a:ea typeface="Calibri" panose="020F0502020204030204" pitchFamily="34" charset="0"/>
              </a:rPr>
              <a:t>salles d’animation (Shadocks, salle </a:t>
            </a:r>
            <a:r>
              <a:rPr lang="fr-FR" sz="1600" spc="25" dirty="0" err="1">
                <a:solidFill>
                  <a:schemeClr val="tx1">
                    <a:lumMod val="95000"/>
                    <a:lumOff val="5000"/>
                  </a:schemeClr>
                </a:solidFill>
                <a:ea typeface="Calibri" panose="020F0502020204030204" pitchFamily="34" charset="0"/>
              </a:rPr>
              <a:t>Tangram</a:t>
            </a:r>
            <a:r>
              <a:rPr lang="fr-FR" sz="1600" spc="25" dirty="0" smtClean="0">
                <a:solidFill>
                  <a:schemeClr val="tx1">
                    <a:lumMod val="95000"/>
                    <a:lumOff val="5000"/>
                  </a:schemeClr>
                </a:solidFill>
                <a:ea typeface="Calibri" panose="020F0502020204030204" pitchFamily="34" charset="0"/>
              </a:rPr>
              <a:t>)</a:t>
            </a:r>
          </a:p>
          <a:p>
            <a:pPr marL="2114550" lvl="4" indent="-285750" algn="just">
              <a:buFont typeface="Wingdings" panose="05000000000000000000" pitchFamily="2" charset="2"/>
              <a:buChar char="§"/>
            </a:pPr>
            <a:r>
              <a:rPr lang="fr-FR" sz="1600" spc="25" dirty="0" smtClean="0">
                <a:solidFill>
                  <a:schemeClr val="tx1">
                    <a:lumMod val="95000"/>
                    <a:lumOff val="5000"/>
                  </a:schemeClr>
                </a:solidFill>
                <a:ea typeface="Calibri" panose="020F0502020204030204" pitchFamily="34" charset="0"/>
              </a:rPr>
              <a:t>1 salle Louis Braille</a:t>
            </a:r>
            <a:endParaRPr lang="fr-FR" sz="1600" dirty="0">
              <a:solidFill>
                <a:schemeClr val="tx1">
                  <a:lumMod val="95000"/>
                  <a:lumOff val="5000"/>
                </a:schemeClr>
              </a:solidFill>
              <a:ea typeface="Calibri" panose="020F0502020204030204" pitchFamily="34" charset="0"/>
            </a:endParaRPr>
          </a:p>
          <a:p>
            <a:pPr marL="2114550" lvl="4" indent="-285750" algn="just">
              <a:buFont typeface="Wingdings" panose="05000000000000000000" pitchFamily="2" charset="2"/>
              <a:buChar char="§"/>
            </a:pPr>
            <a:r>
              <a:rPr lang="fr-FR" sz="1600" spc="25" dirty="0">
                <a:solidFill>
                  <a:schemeClr val="tx1">
                    <a:lumMod val="95000"/>
                    <a:lumOff val="5000"/>
                  </a:schemeClr>
                </a:solidFill>
                <a:ea typeface="Calibri" panose="020F0502020204030204" pitchFamily="34" charset="0"/>
              </a:rPr>
              <a:t>1 auditorium (Jean Painlevé, 120 places</a:t>
            </a:r>
            <a:r>
              <a:rPr lang="fr-FR" sz="1600" spc="25" dirty="0" smtClean="0">
                <a:solidFill>
                  <a:schemeClr val="tx1">
                    <a:lumMod val="95000"/>
                    <a:lumOff val="5000"/>
                  </a:schemeClr>
                </a:solidFill>
                <a:ea typeface="Calibri" panose="020F0502020204030204" pitchFamily="34" charset="0"/>
              </a:rPr>
              <a:t>)</a:t>
            </a:r>
          </a:p>
          <a:p>
            <a:pPr marL="285750" indent="-285750" algn="just">
              <a:lnSpc>
                <a:spcPts val="1350"/>
              </a:lnSpc>
              <a:spcAft>
                <a:spcPts val="0"/>
              </a:spcAft>
              <a:buFont typeface="Arial" panose="020B0604020202020204" pitchFamily="34" charset="0"/>
              <a:buChar char="•"/>
            </a:pPr>
            <a:endParaRPr lang="fr-FR" sz="1600" dirty="0">
              <a:solidFill>
                <a:schemeClr val="tx1">
                  <a:lumMod val="95000"/>
                  <a:lumOff val="5000"/>
                </a:schemeClr>
              </a:solidFill>
              <a:ea typeface="Calibri" panose="020F0502020204030204" pitchFamily="34" charset="0"/>
            </a:endParaRPr>
          </a:p>
        </p:txBody>
      </p:sp>
    </p:spTree>
    <p:extLst>
      <p:ext uri="{BB962C8B-B14F-4D97-AF65-F5344CB8AC3E}">
        <p14:creationId xmlns:p14="http://schemas.microsoft.com/office/powerpoint/2010/main" val="4010331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normAutofit/>
          </a:bodyPr>
          <a:lstStyle/>
          <a:p>
            <a:r>
              <a:rPr lang="fr-FR" dirty="0">
                <a:solidFill>
                  <a:srgbClr val="000000"/>
                </a:solidFill>
                <a:latin typeface="Arial" panose="020B0604020202020204" pitchFamily="34" charset="0"/>
              </a:rPr>
              <a:t>A</a:t>
            </a:r>
            <a:r>
              <a:rPr lang="fr-FR" dirty="0" smtClean="0">
                <a:solidFill>
                  <a:srgbClr val="000000"/>
                </a:solidFill>
                <a:latin typeface="Arial" panose="020B0604020202020204" pitchFamily="34" charset="0"/>
              </a:rPr>
              <a:t>ppel à projets </a:t>
            </a:r>
            <a:endParaRPr lang="fr-FR" dirty="0"/>
          </a:p>
        </p:txBody>
      </p:sp>
      <p:sp>
        <p:nvSpPr>
          <p:cNvPr id="3" name="Rectangle 2"/>
          <p:cNvSpPr/>
          <p:nvPr/>
        </p:nvSpPr>
        <p:spPr>
          <a:xfrm>
            <a:off x="1034006" y="3966700"/>
            <a:ext cx="7376841" cy="1631216"/>
          </a:xfrm>
          <a:prstGeom prst="rect">
            <a:avLst/>
          </a:prstGeom>
        </p:spPr>
        <p:txBody>
          <a:bodyPr wrap="square">
            <a:spAutoFit/>
          </a:bodyPr>
          <a:lstStyle/>
          <a:p>
            <a:pPr algn="just"/>
            <a:r>
              <a:rPr lang="fr-FR" sz="1600" dirty="0" smtClean="0">
                <a:solidFill>
                  <a:srgbClr val="000000"/>
                </a:solidFill>
              </a:rPr>
              <a:t>« </a:t>
            </a:r>
            <a:r>
              <a:rPr lang="fr-FR" sz="1600" dirty="0">
                <a:solidFill>
                  <a:srgbClr val="000000"/>
                </a:solidFill>
              </a:rPr>
              <a:t>Plateforme numérique de mutualisation et d'échanges de projets »</a:t>
            </a:r>
          </a:p>
          <a:p>
            <a:pPr algn="just"/>
            <a:r>
              <a:rPr lang="fr-FR" sz="1600" dirty="0" smtClean="0">
                <a:solidFill>
                  <a:srgbClr val="000000"/>
                </a:solidFill>
              </a:rPr>
              <a:t>s’inscrit </a:t>
            </a:r>
            <a:r>
              <a:rPr lang="fr-FR" sz="1600" dirty="0">
                <a:solidFill>
                  <a:srgbClr val="000000"/>
                </a:solidFill>
              </a:rPr>
              <a:t>dans le cadre du Programme opérationnel régional 2014-2020 de l’Île-de-France et du Bassin de Seine, axe n°7 « Diversifier et améliorer les applications TIC » OS n°11 « </a:t>
            </a:r>
            <a:r>
              <a:rPr lang="fr-FR" sz="1600" u="sng" dirty="0">
                <a:solidFill>
                  <a:srgbClr val="000000"/>
                </a:solidFill>
              </a:rPr>
              <a:t>Renforcer l'usage de nouveaux outils et contenus numériques</a:t>
            </a:r>
            <a:r>
              <a:rPr lang="fr-FR" sz="1600" dirty="0">
                <a:solidFill>
                  <a:srgbClr val="000000"/>
                </a:solidFill>
              </a:rPr>
              <a:t> » </a:t>
            </a:r>
          </a:p>
          <a:p>
            <a:pPr algn="just"/>
            <a:endParaRPr lang="fr-FR" dirty="0" smtClean="0">
              <a:solidFill>
                <a:srgbClr val="000000"/>
              </a:solidFill>
              <a:latin typeface="Arial" panose="020B0604020202020204" pitchFamily="34" charset="0"/>
            </a:endParaRPr>
          </a:p>
          <a:p>
            <a:pPr algn="just"/>
            <a:endParaRPr lang="fr-FR" dirty="0" smtClean="0">
              <a:solidFill>
                <a:srgbClr val="000000"/>
              </a:solidFill>
              <a:latin typeface="Arial" panose="020B0604020202020204" pitchFamily="34" charset="0"/>
            </a:endParaRPr>
          </a:p>
        </p:txBody>
      </p:sp>
      <p:pic>
        <p:nvPicPr>
          <p:cNvPr id="8" name="Image 7"/>
          <p:cNvPicPr>
            <a:picLocks noChangeAspect="1"/>
          </p:cNvPicPr>
          <p:nvPr/>
        </p:nvPicPr>
        <p:blipFill>
          <a:blip r:embed="rId2"/>
          <a:stretch>
            <a:fillRect/>
          </a:stretch>
        </p:blipFill>
        <p:spPr>
          <a:xfrm>
            <a:off x="1637211" y="1771852"/>
            <a:ext cx="5614987" cy="17594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7300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vert="horz" lIns="0" tIns="0" rIns="0" bIns="0" rtlCol="0" anchor="t" anchorCtr="0">
            <a:normAutofit/>
          </a:bodyPr>
          <a:lstStyle/>
          <a:p>
            <a:r>
              <a:rPr lang="fr-FR" dirty="0">
                <a:solidFill>
                  <a:srgbClr val="000000"/>
                </a:solidFill>
                <a:latin typeface="Arial" panose="020B0604020202020204" pitchFamily="34" charset="0"/>
              </a:rPr>
              <a:t>Contexte </a:t>
            </a:r>
          </a:p>
        </p:txBody>
      </p:sp>
      <p:sp>
        <p:nvSpPr>
          <p:cNvPr id="3" name="Rectangle 2"/>
          <p:cNvSpPr/>
          <p:nvPr/>
        </p:nvSpPr>
        <p:spPr>
          <a:xfrm>
            <a:off x="628650" y="1410986"/>
            <a:ext cx="5540963" cy="4770537"/>
          </a:xfrm>
          <a:prstGeom prst="rect">
            <a:avLst/>
          </a:prstGeom>
        </p:spPr>
        <p:txBody>
          <a:bodyPr wrap="square">
            <a:spAutoFit/>
          </a:bodyPr>
          <a:lstStyle/>
          <a:p>
            <a:pPr algn="just"/>
            <a:r>
              <a:rPr lang="fr-FR" sz="1600" dirty="0" smtClean="0"/>
              <a:t>La </a:t>
            </a:r>
            <a:r>
              <a:rPr lang="fr-FR" sz="1600" dirty="0"/>
              <a:t>bibliothèque de lecture publique de la Cité des sciences et de l'industrie, dédiée à la culture scientifique et technique, est, comme la plupart des bibliothèques publiques, confrontée à une évolution des pratiques des visiteurs, des modes d'apprentissage et d'accès à l'information. </a:t>
            </a:r>
            <a:endParaRPr lang="fr-FR" sz="1600" dirty="0" smtClean="0"/>
          </a:p>
          <a:p>
            <a:pPr algn="just"/>
            <a:endParaRPr lang="fr-FR" sz="1600" dirty="0"/>
          </a:p>
          <a:p>
            <a:pPr algn="just"/>
            <a:r>
              <a:rPr lang="fr-FR" sz="1600" dirty="0" smtClean="0"/>
              <a:t>Pour </a:t>
            </a:r>
            <a:r>
              <a:rPr lang="fr-FR" sz="1600" dirty="0"/>
              <a:t>accompagner ce changement, il a été décidé d'enrichir les offres de la bibliothèque (ressources en culture scientifique) par des services complémentaires dont l'objectif est la "capacitation" des publics (développement de la créativité et des capacités d'innovation) dans le cadre d'une démarche structurée. </a:t>
            </a:r>
            <a:endParaRPr lang="fr-FR" sz="1600" dirty="0" smtClean="0"/>
          </a:p>
          <a:p>
            <a:pPr algn="just"/>
            <a:endParaRPr lang="fr-FR" sz="1600" dirty="0" smtClean="0"/>
          </a:p>
          <a:p>
            <a:pPr algn="just"/>
            <a:r>
              <a:rPr lang="fr-FR" sz="1600" dirty="0" smtClean="0"/>
              <a:t>Cette </a:t>
            </a:r>
            <a:r>
              <a:rPr lang="fr-FR" sz="1600" dirty="0"/>
              <a:t>démarche concerne tant les modalités d'apprentissage (informel, collaboratif, ascendant ...) que les possibilités d'action (expérimentation, maker, do </a:t>
            </a:r>
            <a:r>
              <a:rPr lang="fr-FR" sz="1600" dirty="0" err="1"/>
              <a:t>it</a:t>
            </a:r>
            <a:r>
              <a:rPr lang="fr-FR" sz="1600" dirty="0"/>
              <a:t> </a:t>
            </a:r>
            <a:r>
              <a:rPr lang="fr-FR" sz="1600" dirty="0" err="1"/>
              <a:t>yourself</a:t>
            </a:r>
            <a:r>
              <a:rPr lang="fr-FR" sz="1600" dirty="0"/>
              <a:t> ...) que les offres de coopération (partage des apprentissages, mise en commun des savoirs, communauté, expérience utilisateur ...). </a:t>
            </a:r>
            <a:endParaRPr lang="fr-FR" sz="1600" dirty="0" smtClean="0"/>
          </a:p>
          <a:p>
            <a:endParaRPr lang="fr-FR" sz="1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698" y="2240822"/>
            <a:ext cx="2774089" cy="28338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1810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vert="horz" lIns="0" tIns="0" rIns="0" bIns="0" rtlCol="0" anchor="t" anchorCtr="0">
            <a:normAutofit/>
          </a:bodyPr>
          <a:lstStyle/>
          <a:p>
            <a:r>
              <a:rPr lang="fr-FR" dirty="0">
                <a:solidFill>
                  <a:srgbClr val="000000"/>
                </a:solidFill>
                <a:latin typeface="Arial" panose="020B0604020202020204" pitchFamily="34" charset="0"/>
              </a:rPr>
              <a:t>Publics cibles</a:t>
            </a:r>
          </a:p>
        </p:txBody>
      </p:sp>
      <p:sp>
        <p:nvSpPr>
          <p:cNvPr id="3" name="Rectangle 2"/>
          <p:cNvSpPr/>
          <p:nvPr/>
        </p:nvSpPr>
        <p:spPr>
          <a:xfrm>
            <a:off x="628650" y="1889958"/>
            <a:ext cx="5540963" cy="2369880"/>
          </a:xfrm>
          <a:prstGeom prst="rect">
            <a:avLst/>
          </a:prstGeom>
        </p:spPr>
        <p:txBody>
          <a:bodyPr wrap="square">
            <a:spAutoFit/>
          </a:bodyPr>
          <a:lstStyle/>
          <a:p>
            <a:pPr algn="just"/>
            <a:endParaRPr lang="fr-FR" dirty="0"/>
          </a:p>
          <a:p>
            <a:pPr algn="just"/>
            <a:r>
              <a:rPr lang="fr-FR" sz="1600" dirty="0" smtClean="0"/>
              <a:t>Le projet vise principalement de jeunes adultes, en formation, en requalification ou en activité (dont les jeunes entrepreneurs, souvent unipersonnels) du territoire de proximité. En effet, la bibliothèque de la Cité des sciences et de l'industrie est située au cœur d'une zone en forte requalification urbaine (nord-est parisien, petite ceinture, arc de l'innovation) dans laquelle la bibliothèque puise l'essentiel de ses utilisateurs. </a:t>
            </a:r>
            <a:endParaRPr lang="fr-FR" sz="1600" dirty="0" smtClean="0">
              <a:solidFill>
                <a:srgbClr val="000000"/>
              </a:solidFill>
            </a:endParaRPr>
          </a:p>
          <a:p>
            <a:pPr algn="just"/>
            <a:endParaRPr lang="fr-FR" dirty="0" smtClean="0">
              <a:solidFill>
                <a:srgbClr val="000000"/>
              </a:solidFill>
              <a:latin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1201" y="1715116"/>
            <a:ext cx="2666152" cy="27195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0926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vert="horz" lIns="0" tIns="0" rIns="0" bIns="0" rtlCol="0" anchor="t" anchorCtr="0">
            <a:normAutofit fontScale="90000"/>
          </a:bodyPr>
          <a:lstStyle/>
          <a:p>
            <a:r>
              <a:rPr lang="fr-FR" dirty="0">
                <a:solidFill>
                  <a:srgbClr val="000000"/>
                </a:solidFill>
                <a:latin typeface="Arial" panose="020B0604020202020204" pitchFamily="34" charset="0"/>
              </a:rPr>
              <a:t>Objectifs de </a:t>
            </a:r>
            <a:r>
              <a:rPr lang="fr-FR" dirty="0" smtClean="0">
                <a:solidFill>
                  <a:srgbClr val="000000"/>
                </a:solidFill>
                <a:latin typeface="Arial" panose="020B0604020202020204" pitchFamily="34" charset="0"/>
              </a:rPr>
              <a:t>l’opération </a:t>
            </a:r>
            <a:r>
              <a:rPr lang="fr-FR" dirty="0">
                <a:solidFill>
                  <a:srgbClr val="000000"/>
                </a:solidFill>
                <a:latin typeface="Arial" panose="020B0604020202020204" pitchFamily="34" charset="0"/>
              </a:rPr>
              <a:t/>
            </a:r>
            <a:br>
              <a:rPr lang="fr-FR" dirty="0">
                <a:solidFill>
                  <a:srgbClr val="000000"/>
                </a:solidFill>
                <a:latin typeface="Arial" panose="020B0604020202020204" pitchFamily="34" charset="0"/>
              </a:rPr>
            </a:br>
            <a:endParaRPr lang="fr-FR" dirty="0">
              <a:solidFill>
                <a:srgbClr val="000000"/>
              </a:solidFill>
              <a:latin typeface="Arial" panose="020B0604020202020204" pitchFamily="34" charset="0"/>
            </a:endParaRPr>
          </a:p>
        </p:txBody>
      </p:sp>
      <p:sp>
        <p:nvSpPr>
          <p:cNvPr id="3" name="Rectangle 2"/>
          <p:cNvSpPr/>
          <p:nvPr/>
        </p:nvSpPr>
        <p:spPr>
          <a:xfrm>
            <a:off x="628650" y="1569613"/>
            <a:ext cx="5563146" cy="3785652"/>
          </a:xfrm>
          <a:prstGeom prst="rect">
            <a:avLst/>
          </a:prstGeom>
        </p:spPr>
        <p:txBody>
          <a:bodyPr wrap="square">
            <a:spAutoFit/>
          </a:bodyPr>
          <a:lstStyle/>
          <a:p>
            <a:pPr algn="just"/>
            <a:r>
              <a:rPr lang="fr-FR" sz="1600" dirty="0" smtClean="0"/>
              <a:t>La </a:t>
            </a:r>
            <a:r>
              <a:rPr lang="fr-FR" sz="1600" dirty="0"/>
              <a:t>plateforme numérique permettra aux publics, et en particulier aux jeunes de 15 à 25 ans </a:t>
            </a:r>
            <a:r>
              <a:rPr lang="fr-FR" sz="1600" dirty="0" smtClean="0"/>
              <a:t>d'avoir </a:t>
            </a:r>
            <a:r>
              <a:rPr lang="fr-FR" sz="1600" dirty="0"/>
              <a:t>un meilleur accès aux technologies de l'information et à leur utilisation en leur offrant la possibilité de d'approprier des outils numériques habituellement réservés aux professionnels. </a:t>
            </a:r>
            <a:endParaRPr lang="fr-FR" sz="1600" dirty="0" smtClean="0"/>
          </a:p>
          <a:p>
            <a:endParaRPr lang="fr-FR" sz="1600" dirty="0" smtClean="0"/>
          </a:p>
          <a:p>
            <a:pPr algn="just"/>
            <a:r>
              <a:rPr lang="fr-FR" sz="1600" dirty="0" smtClean="0"/>
              <a:t>Tous </a:t>
            </a:r>
            <a:r>
              <a:rPr lang="fr-FR" sz="1600" dirty="0"/>
              <a:t>les usagers de la </a:t>
            </a:r>
            <a:r>
              <a:rPr lang="fr-FR" sz="1600" dirty="0" smtClean="0"/>
              <a:t> </a:t>
            </a:r>
            <a:r>
              <a:rPr lang="fr-FR" sz="1600" dirty="0"/>
              <a:t>bibliothèque seront informés sur les offres de la plateforme et pourront accéder à des contenus numériques (ressources </a:t>
            </a:r>
            <a:r>
              <a:rPr lang="fr-FR" sz="1600" dirty="0" smtClean="0"/>
              <a:t>documentaires, </a:t>
            </a:r>
            <a:r>
              <a:rPr lang="fr-FR" sz="1600" dirty="0"/>
              <a:t>logiciels d'autoformation dans le domaine de la culture scientifique et technique</a:t>
            </a:r>
            <a:r>
              <a:rPr lang="fr-FR" sz="1600" dirty="0" smtClean="0"/>
              <a:t>). </a:t>
            </a:r>
          </a:p>
          <a:p>
            <a:pPr algn="just"/>
            <a:endParaRPr lang="fr-FR" sz="1600" dirty="0"/>
          </a:p>
          <a:p>
            <a:pPr algn="just"/>
            <a:r>
              <a:rPr lang="fr-FR" sz="1600" dirty="0" smtClean="0"/>
              <a:t>Enfin</a:t>
            </a:r>
            <a:r>
              <a:rPr lang="fr-FR" sz="1600" dirty="0"/>
              <a:t>, elle a l'ambition de développer le travail collaboratif autour de projets élaborés in vivo et mis en commun, via la plateforme, à toutes les étapes de leur déploiement, de la conception à la finalisation. </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3138" y="1901740"/>
            <a:ext cx="2581855" cy="2628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0127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0" tIns="0" rIns="0" bIns="0" rtlCol="0" anchor="t" anchorCtr="0">
            <a:normAutofit/>
          </a:bodyPr>
          <a:lstStyle/>
          <a:p>
            <a:r>
              <a:rPr lang="fr-FR" dirty="0">
                <a:solidFill>
                  <a:srgbClr val="000000"/>
                </a:solidFill>
                <a:latin typeface="Arial" panose="020B0604020202020204" pitchFamily="34" charset="0"/>
              </a:rPr>
              <a:t>Déroulé du projet</a:t>
            </a:r>
          </a:p>
        </p:txBody>
      </p:sp>
      <p:grpSp>
        <p:nvGrpSpPr>
          <p:cNvPr id="5" name="Group 55">
            <a:extLst>
              <a:ext uri="{FF2B5EF4-FFF2-40B4-BE49-F238E27FC236}">
                <a16:creationId xmlns:a16="http://schemas.microsoft.com/office/drawing/2014/main" xmlns="" id="{624DD738-EFA5-4A4E-8CA1-4731FAB86E05}"/>
              </a:ext>
            </a:extLst>
          </p:cNvPr>
          <p:cNvGrpSpPr/>
          <p:nvPr/>
        </p:nvGrpSpPr>
        <p:grpSpPr>
          <a:xfrm>
            <a:off x="1665584" y="4853121"/>
            <a:ext cx="450340" cy="459992"/>
            <a:chOff x="2600940" y="1364722"/>
            <a:chExt cx="3925967" cy="4010110"/>
          </a:xfrm>
          <a:solidFill>
            <a:schemeClr val="accent5"/>
          </a:solidFill>
        </p:grpSpPr>
        <p:sp>
          <p:nvSpPr>
            <p:cNvPr id="6" name="Donut 1">
              <a:extLst>
                <a:ext uri="{FF2B5EF4-FFF2-40B4-BE49-F238E27FC236}">
                  <a16:creationId xmlns:a16="http://schemas.microsoft.com/office/drawing/2014/main" xmlns="" id="{461E0759-E7EE-4FEF-986A-60E192683638}"/>
                </a:ext>
              </a:extLst>
            </p:cNvPr>
            <p:cNvSpPr/>
            <p:nvPr/>
          </p:nvSpPr>
          <p:spPr>
            <a:xfrm>
              <a:off x="2600940" y="1468514"/>
              <a:ext cx="1778702" cy="3906318"/>
            </a:xfrm>
            <a:custGeom>
              <a:avLst/>
              <a:gdLst/>
              <a:ahLst/>
              <a:cxnLst/>
              <a:rect l="l" t="t" r="r" b="b"/>
              <a:pathLst>
                <a:path w="1778702" h="3906318">
                  <a:moveTo>
                    <a:pt x="864588" y="1587925"/>
                  </a:moveTo>
                  <a:lnTo>
                    <a:pt x="724641" y="2110216"/>
                  </a:lnTo>
                  <a:lnTo>
                    <a:pt x="826949" y="2110216"/>
                  </a:lnTo>
                  <a:lnTo>
                    <a:pt x="826949" y="1984216"/>
                  </a:lnTo>
                  <a:cubicBezTo>
                    <a:pt x="826949" y="1944451"/>
                    <a:pt x="859184" y="1912216"/>
                    <a:pt x="898949" y="1912216"/>
                  </a:cubicBezTo>
                  <a:cubicBezTo>
                    <a:pt x="938714" y="1912216"/>
                    <a:pt x="970949" y="1944451"/>
                    <a:pt x="970949" y="1984216"/>
                  </a:cubicBezTo>
                  <a:lnTo>
                    <a:pt x="970949" y="2110216"/>
                  </a:lnTo>
                  <a:lnTo>
                    <a:pt x="1049559" y="2110216"/>
                  </a:lnTo>
                  <a:lnTo>
                    <a:pt x="910861" y="1592590"/>
                  </a:lnTo>
                  <a:close/>
                  <a:moveTo>
                    <a:pt x="923096" y="1336867"/>
                  </a:moveTo>
                  <a:lnTo>
                    <a:pt x="892009" y="1336868"/>
                  </a:lnTo>
                  <a:cubicBezTo>
                    <a:pt x="880711" y="1336867"/>
                    <a:pt x="871552" y="1346027"/>
                    <a:pt x="871552" y="1357325"/>
                  </a:cubicBezTo>
                  <a:lnTo>
                    <a:pt x="871552" y="1496411"/>
                  </a:lnTo>
                  <a:cubicBezTo>
                    <a:pt x="871552" y="1507709"/>
                    <a:pt x="880712" y="1516868"/>
                    <a:pt x="892009" y="1516868"/>
                  </a:cubicBezTo>
                  <a:lnTo>
                    <a:pt x="923096" y="1516868"/>
                  </a:lnTo>
                  <a:cubicBezTo>
                    <a:pt x="934394" y="1516868"/>
                    <a:pt x="943552" y="1507709"/>
                    <a:pt x="943552" y="1496411"/>
                  </a:cubicBezTo>
                  <a:lnTo>
                    <a:pt x="943552" y="1357325"/>
                  </a:lnTo>
                  <a:cubicBezTo>
                    <a:pt x="943552" y="1346027"/>
                    <a:pt x="934393" y="1336867"/>
                    <a:pt x="923096" y="1336867"/>
                  </a:cubicBezTo>
                  <a:close/>
                  <a:moveTo>
                    <a:pt x="1192157" y="1264156"/>
                  </a:moveTo>
                  <a:lnTo>
                    <a:pt x="1162946" y="1274788"/>
                  </a:lnTo>
                  <a:cubicBezTo>
                    <a:pt x="1152330" y="1278652"/>
                    <a:pt x="1146855" y="1290392"/>
                    <a:pt x="1150719" y="1301008"/>
                  </a:cubicBezTo>
                  <a:lnTo>
                    <a:pt x="1198289" y="1431707"/>
                  </a:lnTo>
                  <a:cubicBezTo>
                    <a:pt x="1202153" y="1442323"/>
                    <a:pt x="1213893" y="1447797"/>
                    <a:pt x="1224510" y="1443934"/>
                  </a:cubicBezTo>
                  <a:lnTo>
                    <a:pt x="1253721" y="1433301"/>
                  </a:lnTo>
                  <a:cubicBezTo>
                    <a:pt x="1264337" y="1429437"/>
                    <a:pt x="1269812" y="1417697"/>
                    <a:pt x="1265947" y="1407081"/>
                  </a:cubicBezTo>
                  <a:lnTo>
                    <a:pt x="1218377" y="1276382"/>
                  </a:lnTo>
                  <a:cubicBezTo>
                    <a:pt x="1214513" y="1265766"/>
                    <a:pt x="1202774" y="1260292"/>
                    <a:pt x="1192157" y="1264156"/>
                  </a:cubicBezTo>
                  <a:close/>
                  <a:moveTo>
                    <a:pt x="672939" y="1256024"/>
                  </a:moveTo>
                  <a:cubicBezTo>
                    <a:pt x="662323" y="1252159"/>
                    <a:pt x="650584" y="1257634"/>
                    <a:pt x="646720" y="1268250"/>
                  </a:cubicBezTo>
                  <a:lnTo>
                    <a:pt x="599149" y="1398948"/>
                  </a:lnTo>
                  <a:cubicBezTo>
                    <a:pt x="595285" y="1409565"/>
                    <a:pt x="600759" y="1421304"/>
                    <a:pt x="611376" y="1425168"/>
                  </a:cubicBezTo>
                  <a:lnTo>
                    <a:pt x="640587" y="1435800"/>
                  </a:lnTo>
                  <a:cubicBezTo>
                    <a:pt x="651204" y="1439665"/>
                    <a:pt x="662943" y="1434190"/>
                    <a:pt x="666808" y="1423574"/>
                  </a:cubicBezTo>
                  <a:lnTo>
                    <a:pt x="714378" y="1292875"/>
                  </a:lnTo>
                  <a:cubicBezTo>
                    <a:pt x="718241" y="1282259"/>
                    <a:pt x="712767" y="1270520"/>
                    <a:pt x="702151" y="1266655"/>
                  </a:cubicBezTo>
                  <a:close/>
                  <a:moveTo>
                    <a:pt x="532625" y="1107329"/>
                  </a:moveTo>
                  <a:cubicBezTo>
                    <a:pt x="527568" y="1105974"/>
                    <a:pt x="521995" y="1106548"/>
                    <a:pt x="517102" y="1109372"/>
                  </a:cubicBezTo>
                  <a:lnTo>
                    <a:pt x="396650" y="1178915"/>
                  </a:lnTo>
                  <a:cubicBezTo>
                    <a:pt x="386866" y="1184564"/>
                    <a:pt x="383514" y="1197076"/>
                    <a:pt x="389163" y="1206860"/>
                  </a:cubicBezTo>
                  <a:lnTo>
                    <a:pt x="404706" y="1233781"/>
                  </a:lnTo>
                  <a:cubicBezTo>
                    <a:pt x="410355" y="1243566"/>
                    <a:pt x="422866" y="1246918"/>
                    <a:pt x="432650" y="1241269"/>
                  </a:cubicBezTo>
                  <a:lnTo>
                    <a:pt x="553102" y="1171726"/>
                  </a:lnTo>
                  <a:cubicBezTo>
                    <a:pt x="562887" y="1166077"/>
                    <a:pt x="566239" y="1153566"/>
                    <a:pt x="560590" y="1143781"/>
                  </a:cubicBezTo>
                  <a:lnTo>
                    <a:pt x="545047" y="1116860"/>
                  </a:lnTo>
                  <a:cubicBezTo>
                    <a:pt x="542223" y="1111968"/>
                    <a:pt x="537682" y="1108684"/>
                    <a:pt x="532625" y="1107329"/>
                  </a:cubicBezTo>
                  <a:close/>
                  <a:moveTo>
                    <a:pt x="1298883" y="1104409"/>
                  </a:moveTo>
                  <a:cubicBezTo>
                    <a:pt x="1293826" y="1105764"/>
                    <a:pt x="1289286" y="1109048"/>
                    <a:pt x="1286462" y="1113940"/>
                  </a:cubicBezTo>
                  <a:lnTo>
                    <a:pt x="1270919" y="1140861"/>
                  </a:lnTo>
                  <a:cubicBezTo>
                    <a:pt x="1265269" y="1150645"/>
                    <a:pt x="1268622" y="1163156"/>
                    <a:pt x="1278407" y="1168806"/>
                  </a:cubicBezTo>
                  <a:lnTo>
                    <a:pt x="1398859" y="1238349"/>
                  </a:lnTo>
                  <a:cubicBezTo>
                    <a:pt x="1408643" y="1243998"/>
                    <a:pt x="1421154" y="1240646"/>
                    <a:pt x="1426803" y="1230862"/>
                  </a:cubicBezTo>
                  <a:lnTo>
                    <a:pt x="1442346" y="1203940"/>
                  </a:lnTo>
                  <a:cubicBezTo>
                    <a:pt x="1447995" y="1194156"/>
                    <a:pt x="1444642" y="1181644"/>
                    <a:pt x="1434859" y="1175995"/>
                  </a:cubicBezTo>
                  <a:lnTo>
                    <a:pt x="1314407" y="1106452"/>
                  </a:lnTo>
                  <a:cubicBezTo>
                    <a:pt x="1309514" y="1103628"/>
                    <a:pt x="1303940" y="1103054"/>
                    <a:pt x="1298883" y="1104409"/>
                  </a:cubicBezTo>
                  <a:close/>
                  <a:moveTo>
                    <a:pt x="912290" y="764642"/>
                  </a:moveTo>
                  <a:cubicBezTo>
                    <a:pt x="1031597" y="764642"/>
                    <a:pt x="1128314" y="861359"/>
                    <a:pt x="1128314" y="980666"/>
                  </a:cubicBezTo>
                  <a:cubicBezTo>
                    <a:pt x="1128314" y="1099973"/>
                    <a:pt x="1031597" y="1196690"/>
                    <a:pt x="912290" y="1196690"/>
                  </a:cubicBezTo>
                  <a:cubicBezTo>
                    <a:pt x="792983" y="1196690"/>
                    <a:pt x="696266" y="1099973"/>
                    <a:pt x="696266" y="980666"/>
                  </a:cubicBezTo>
                  <a:cubicBezTo>
                    <a:pt x="696266" y="861359"/>
                    <a:pt x="792983" y="764642"/>
                    <a:pt x="912290" y="764642"/>
                  </a:cubicBezTo>
                  <a:close/>
                  <a:moveTo>
                    <a:pt x="912290" y="672441"/>
                  </a:moveTo>
                  <a:cubicBezTo>
                    <a:pt x="742062" y="672441"/>
                    <a:pt x="604065" y="810438"/>
                    <a:pt x="604065" y="980666"/>
                  </a:cubicBezTo>
                  <a:cubicBezTo>
                    <a:pt x="604065" y="1146433"/>
                    <a:pt x="734924" y="1281636"/>
                    <a:pt x="899020" y="1287553"/>
                  </a:cubicBezTo>
                  <a:cubicBezTo>
                    <a:pt x="904827" y="1288053"/>
                    <a:pt x="910472" y="1287196"/>
                    <a:pt x="916022" y="1285840"/>
                  </a:cubicBezTo>
                  <a:lnTo>
                    <a:pt x="919967" y="1288117"/>
                  </a:lnTo>
                  <a:cubicBezTo>
                    <a:pt x="1086657" y="1284714"/>
                    <a:pt x="1220515" y="1148322"/>
                    <a:pt x="1220515" y="980666"/>
                  </a:cubicBezTo>
                  <a:cubicBezTo>
                    <a:pt x="1220515" y="810438"/>
                    <a:pt x="1082518" y="672441"/>
                    <a:pt x="912290" y="672441"/>
                  </a:cubicBezTo>
                  <a:close/>
                  <a:moveTo>
                    <a:pt x="905153" y="0"/>
                  </a:moveTo>
                  <a:lnTo>
                    <a:pt x="919427" y="0"/>
                  </a:lnTo>
                  <a:cubicBezTo>
                    <a:pt x="1034792" y="0"/>
                    <a:pt x="1128314" y="93522"/>
                    <a:pt x="1128314" y="208887"/>
                  </a:cubicBezTo>
                  <a:lnTo>
                    <a:pt x="1128314" y="409800"/>
                  </a:lnTo>
                  <a:cubicBezTo>
                    <a:pt x="1360062" y="495553"/>
                    <a:pt x="1524358" y="718923"/>
                    <a:pt x="1524358" y="980666"/>
                  </a:cubicBezTo>
                  <a:cubicBezTo>
                    <a:pt x="1524358" y="1195022"/>
                    <a:pt x="1414167" y="1383641"/>
                    <a:pt x="1246914" y="1492322"/>
                  </a:cubicBezTo>
                  <a:lnTo>
                    <a:pt x="1412479" y="2110216"/>
                  </a:lnTo>
                  <a:lnTo>
                    <a:pt x="1560290" y="2110216"/>
                  </a:lnTo>
                  <a:cubicBezTo>
                    <a:pt x="1600055" y="2110216"/>
                    <a:pt x="1632290" y="2142451"/>
                    <a:pt x="1632290" y="2182216"/>
                  </a:cubicBezTo>
                  <a:cubicBezTo>
                    <a:pt x="1632290" y="2221981"/>
                    <a:pt x="1600055" y="2254216"/>
                    <a:pt x="1560290" y="2254216"/>
                  </a:cubicBezTo>
                  <a:lnTo>
                    <a:pt x="1451063" y="2254216"/>
                  </a:lnTo>
                  <a:lnTo>
                    <a:pt x="1778702" y="3476979"/>
                  </a:lnTo>
                  <a:lnTo>
                    <a:pt x="1530823" y="3906318"/>
                  </a:lnTo>
                  <a:lnTo>
                    <a:pt x="1088143" y="2254216"/>
                  </a:lnTo>
                  <a:lnTo>
                    <a:pt x="970949" y="2254216"/>
                  </a:lnTo>
                  <a:lnTo>
                    <a:pt x="970949" y="2380216"/>
                  </a:lnTo>
                  <a:cubicBezTo>
                    <a:pt x="970949" y="2419981"/>
                    <a:pt x="938714" y="2452216"/>
                    <a:pt x="898949" y="2452216"/>
                  </a:cubicBezTo>
                  <a:cubicBezTo>
                    <a:pt x="859184" y="2452216"/>
                    <a:pt x="826949" y="2419981"/>
                    <a:pt x="826949" y="2380216"/>
                  </a:cubicBezTo>
                  <a:lnTo>
                    <a:pt x="826949" y="2254216"/>
                  </a:lnTo>
                  <a:lnTo>
                    <a:pt x="686056" y="2254216"/>
                  </a:lnTo>
                  <a:lnTo>
                    <a:pt x="243376" y="3906318"/>
                  </a:lnTo>
                  <a:lnTo>
                    <a:pt x="0" y="3484777"/>
                  </a:lnTo>
                  <a:lnTo>
                    <a:pt x="329728" y="2254216"/>
                  </a:lnTo>
                  <a:lnTo>
                    <a:pt x="264290" y="2254216"/>
                  </a:lnTo>
                  <a:cubicBezTo>
                    <a:pt x="224525" y="2254216"/>
                    <a:pt x="192290" y="2221981"/>
                    <a:pt x="192290" y="2182216"/>
                  </a:cubicBezTo>
                  <a:cubicBezTo>
                    <a:pt x="192290" y="2142451"/>
                    <a:pt x="224525" y="2110216"/>
                    <a:pt x="264290" y="2110216"/>
                  </a:cubicBezTo>
                  <a:lnTo>
                    <a:pt x="368313" y="2110216"/>
                  </a:lnTo>
                  <a:lnTo>
                    <a:pt x="539978" y="1469552"/>
                  </a:lnTo>
                  <a:lnTo>
                    <a:pt x="544387" y="1467006"/>
                  </a:lnTo>
                  <a:cubicBezTo>
                    <a:pt x="395505" y="1357069"/>
                    <a:pt x="300222" y="1179995"/>
                    <a:pt x="300222" y="980666"/>
                  </a:cubicBezTo>
                  <a:cubicBezTo>
                    <a:pt x="300222" y="718923"/>
                    <a:pt x="464518" y="495553"/>
                    <a:pt x="696266" y="409800"/>
                  </a:cubicBezTo>
                  <a:lnTo>
                    <a:pt x="696266" y="208887"/>
                  </a:lnTo>
                  <a:cubicBezTo>
                    <a:pt x="696266" y="93522"/>
                    <a:pt x="789788" y="0"/>
                    <a:pt x="90515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6">
                <a:solidFill>
                  <a:schemeClr val="tx1"/>
                </a:solidFill>
              </a:endParaRPr>
            </a:p>
          </p:txBody>
        </p:sp>
        <p:sp>
          <p:nvSpPr>
            <p:cNvPr id="7" name="Rectangle 4">
              <a:extLst>
                <a:ext uri="{FF2B5EF4-FFF2-40B4-BE49-F238E27FC236}">
                  <a16:creationId xmlns:a16="http://schemas.microsoft.com/office/drawing/2014/main" xmlns="" id="{E4B2D71B-A0C7-4430-9928-A3F014081C2E}"/>
                </a:ext>
              </a:extLst>
            </p:cNvPr>
            <p:cNvSpPr/>
            <p:nvPr/>
          </p:nvSpPr>
          <p:spPr>
            <a:xfrm rot="20700000">
              <a:off x="4527766" y="1364722"/>
              <a:ext cx="1999141" cy="3816424"/>
            </a:xfrm>
            <a:custGeom>
              <a:avLst/>
              <a:gdLst/>
              <a:ahLst/>
              <a:cxnLst/>
              <a:rect l="l" t="t" r="r" b="b"/>
              <a:pathLst>
                <a:path w="1999141" h="3816424">
                  <a:moveTo>
                    <a:pt x="444116" y="3513946"/>
                  </a:moveTo>
                  <a:lnTo>
                    <a:pt x="253648" y="3515763"/>
                  </a:lnTo>
                  <a:lnTo>
                    <a:pt x="111407" y="3515763"/>
                  </a:lnTo>
                  <a:cubicBezTo>
                    <a:pt x="99100" y="3515763"/>
                    <a:pt x="89123" y="3525740"/>
                    <a:pt x="89123" y="3538047"/>
                  </a:cubicBezTo>
                  <a:lnTo>
                    <a:pt x="89123" y="3565479"/>
                  </a:lnTo>
                  <a:cubicBezTo>
                    <a:pt x="89123" y="3577786"/>
                    <a:pt x="99100" y="3587763"/>
                    <a:pt x="111407" y="3587763"/>
                  </a:cubicBezTo>
                  <a:lnTo>
                    <a:pt x="426839" y="3587763"/>
                  </a:lnTo>
                  <a:cubicBezTo>
                    <a:pt x="439146" y="3587763"/>
                    <a:pt x="449123" y="3577786"/>
                    <a:pt x="449123" y="3565479"/>
                  </a:cubicBezTo>
                  <a:lnTo>
                    <a:pt x="449123" y="3538047"/>
                  </a:lnTo>
                  <a:lnTo>
                    <a:pt x="445294" y="3528803"/>
                  </a:lnTo>
                  <a:lnTo>
                    <a:pt x="444258" y="3528878"/>
                  </a:lnTo>
                  <a:close/>
                  <a:moveTo>
                    <a:pt x="318839" y="3239993"/>
                  </a:moveTo>
                  <a:lnTo>
                    <a:pt x="111407" y="3239993"/>
                  </a:lnTo>
                  <a:cubicBezTo>
                    <a:pt x="99100" y="3239993"/>
                    <a:pt x="89123" y="3249970"/>
                    <a:pt x="89123" y="3262277"/>
                  </a:cubicBezTo>
                  <a:lnTo>
                    <a:pt x="89123" y="3289709"/>
                  </a:lnTo>
                  <a:cubicBezTo>
                    <a:pt x="89123" y="3302016"/>
                    <a:pt x="99100" y="3311993"/>
                    <a:pt x="111407" y="3311993"/>
                  </a:cubicBezTo>
                  <a:lnTo>
                    <a:pt x="318839" y="3311993"/>
                  </a:lnTo>
                  <a:cubicBezTo>
                    <a:pt x="331146" y="3311993"/>
                    <a:pt x="341123" y="3302016"/>
                    <a:pt x="341123" y="3289709"/>
                  </a:cubicBezTo>
                  <a:lnTo>
                    <a:pt x="341123" y="3262277"/>
                  </a:lnTo>
                  <a:cubicBezTo>
                    <a:pt x="341123" y="3249970"/>
                    <a:pt x="331146" y="3239993"/>
                    <a:pt x="318839" y="3239993"/>
                  </a:cubicBezTo>
                  <a:close/>
                  <a:moveTo>
                    <a:pt x="318839" y="2964221"/>
                  </a:moveTo>
                  <a:lnTo>
                    <a:pt x="111407" y="2964221"/>
                  </a:lnTo>
                  <a:cubicBezTo>
                    <a:pt x="99100" y="2964221"/>
                    <a:pt x="89123" y="2974198"/>
                    <a:pt x="89123" y="2986505"/>
                  </a:cubicBezTo>
                  <a:lnTo>
                    <a:pt x="89123" y="3013937"/>
                  </a:lnTo>
                  <a:cubicBezTo>
                    <a:pt x="89123" y="3026244"/>
                    <a:pt x="99100" y="3036221"/>
                    <a:pt x="111407" y="3036221"/>
                  </a:cubicBezTo>
                  <a:lnTo>
                    <a:pt x="318839" y="3036221"/>
                  </a:lnTo>
                  <a:cubicBezTo>
                    <a:pt x="331146" y="3036221"/>
                    <a:pt x="341123" y="3026244"/>
                    <a:pt x="341123" y="3013937"/>
                  </a:cubicBezTo>
                  <a:lnTo>
                    <a:pt x="341123" y="2986505"/>
                  </a:lnTo>
                  <a:cubicBezTo>
                    <a:pt x="341123" y="2974198"/>
                    <a:pt x="331146" y="2964221"/>
                    <a:pt x="318839" y="2964221"/>
                  </a:cubicBezTo>
                  <a:close/>
                  <a:moveTo>
                    <a:pt x="769803" y="3028177"/>
                  </a:moveTo>
                  <a:lnTo>
                    <a:pt x="742371" y="3028177"/>
                  </a:lnTo>
                  <a:cubicBezTo>
                    <a:pt x="730064" y="3028177"/>
                    <a:pt x="720087" y="3038154"/>
                    <a:pt x="720087" y="3050461"/>
                  </a:cubicBezTo>
                  <a:lnTo>
                    <a:pt x="720087" y="3365893"/>
                  </a:lnTo>
                  <a:cubicBezTo>
                    <a:pt x="720087" y="3378200"/>
                    <a:pt x="730064" y="3388177"/>
                    <a:pt x="742371" y="3388177"/>
                  </a:cubicBezTo>
                  <a:lnTo>
                    <a:pt x="769803" y="3388177"/>
                  </a:lnTo>
                  <a:cubicBezTo>
                    <a:pt x="782110" y="3388177"/>
                    <a:pt x="792087" y="3378200"/>
                    <a:pt x="792087" y="3365893"/>
                  </a:cubicBezTo>
                  <a:lnTo>
                    <a:pt x="792087" y="3050461"/>
                  </a:lnTo>
                  <a:cubicBezTo>
                    <a:pt x="792087" y="3038154"/>
                    <a:pt x="782110" y="3028177"/>
                    <a:pt x="769803" y="3028177"/>
                  </a:cubicBezTo>
                  <a:close/>
                  <a:moveTo>
                    <a:pt x="1152270" y="2917087"/>
                  </a:moveTo>
                  <a:cubicBezTo>
                    <a:pt x="1146196" y="2915460"/>
                    <a:pt x="1139501" y="2916149"/>
                    <a:pt x="1133625" y="2919542"/>
                  </a:cubicBezTo>
                  <a:lnTo>
                    <a:pt x="1107431" y="2934665"/>
                  </a:lnTo>
                  <a:cubicBezTo>
                    <a:pt x="1095679" y="2941450"/>
                    <a:pt x="1091653" y="2956477"/>
                    <a:pt x="1098438" y="2968229"/>
                  </a:cubicBezTo>
                  <a:lnTo>
                    <a:pt x="1199867" y="3143910"/>
                  </a:lnTo>
                  <a:cubicBezTo>
                    <a:pt x="1206652" y="3155662"/>
                    <a:pt x="1221679" y="3159688"/>
                    <a:pt x="1233431" y="3152903"/>
                  </a:cubicBezTo>
                  <a:lnTo>
                    <a:pt x="1259625" y="3137780"/>
                  </a:lnTo>
                  <a:cubicBezTo>
                    <a:pt x="1265501" y="3134388"/>
                    <a:pt x="1269446" y="3128935"/>
                    <a:pt x="1271073" y="3122861"/>
                  </a:cubicBezTo>
                  <a:cubicBezTo>
                    <a:pt x="1272701" y="3116787"/>
                    <a:pt x="1272011" y="3110092"/>
                    <a:pt x="1268619" y="3104216"/>
                  </a:cubicBezTo>
                  <a:lnTo>
                    <a:pt x="1167190" y="2928535"/>
                  </a:lnTo>
                  <a:cubicBezTo>
                    <a:pt x="1163798" y="2922659"/>
                    <a:pt x="1158344" y="2918714"/>
                    <a:pt x="1152270" y="2917087"/>
                  </a:cubicBezTo>
                  <a:close/>
                  <a:moveTo>
                    <a:pt x="318839" y="2688449"/>
                  </a:moveTo>
                  <a:lnTo>
                    <a:pt x="111407" y="2688449"/>
                  </a:lnTo>
                  <a:cubicBezTo>
                    <a:pt x="99100" y="2688449"/>
                    <a:pt x="89123" y="2698426"/>
                    <a:pt x="89123" y="2710733"/>
                  </a:cubicBezTo>
                  <a:lnTo>
                    <a:pt x="89123" y="2738165"/>
                  </a:lnTo>
                  <a:cubicBezTo>
                    <a:pt x="89123" y="2750472"/>
                    <a:pt x="99100" y="2760449"/>
                    <a:pt x="111407" y="2760449"/>
                  </a:cubicBezTo>
                  <a:lnTo>
                    <a:pt x="318839" y="2760449"/>
                  </a:lnTo>
                  <a:cubicBezTo>
                    <a:pt x="331146" y="2760449"/>
                    <a:pt x="341123" y="2750472"/>
                    <a:pt x="341123" y="2738165"/>
                  </a:cubicBezTo>
                  <a:lnTo>
                    <a:pt x="341123" y="2710733"/>
                  </a:lnTo>
                  <a:cubicBezTo>
                    <a:pt x="341123" y="2698426"/>
                    <a:pt x="331146" y="2688449"/>
                    <a:pt x="318839" y="2688449"/>
                  </a:cubicBezTo>
                  <a:close/>
                  <a:moveTo>
                    <a:pt x="426839" y="2412677"/>
                  </a:moveTo>
                  <a:lnTo>
                    <a:pt x="111407" y="2412677"/>
                  </a:lnTo>
                  <a:cubicBezTo>
                    <a:pt x="99100" y="2412677"/>
                    <a:pt x="89123" y="2422654"/>
                    <a:pt x="89123" y="2434961"/>
                  </a:cubicBezTo>
                  <a:lnTo>
                    <a:pt x="89123" y="2462393"/>
                  </a:lnTo>
                  <a:cubicBezTo>
                    <a:pt x="89123" y="2474700"/>
                    <a:pt x="99100" y="2484677"/>
                    <a:pt x="111407" y="2484677"/>
                  </a:cubicBezTo>
                  <a:lnTo>
                    <a:pt x="426839" y="2484677"/>
                  </a:lnTo>
                  <a:cubicBezTo>
                    <a:pt x="439146" y="2484677"/>
                    <a:pt x="449123" y="2474700"/>
                    <a:pt x="449123" y="2462393"/>
                  </a:cubicBezTo>
                  <a:lnTo>
                    <a:pt x="449123" y="2434961"/>
                  </a:lnTo>
                  <a:cubicBezTo>
                    <a:pt x="449123" y="2422654"/>
                    <a:pt x="439146" y="2412677"/>
                    <a:pt x="426839" y="2412677"/>
                  </a:cubicBezTo>
                  <a:close/>
                  <a:moveTo>
                    <a:pt x="1422930" y="2676173"/>
                  </a:moveTo>
                  <a:cubicBezTo>
                    <a:pt x="1412381" y="2669834"/>
                    <a:pt x="1398691" y="2673248"/>
                    <a:pt x="1392352" y="2683797"/>
                  </a:cubicBezTo>
                  <a:lnTo>
                    <a:pt x="1378224" y="2707311"/>
                  </a:lnTo>
                  <a:cubicBezTo>
                    <a:pt x="1371885" y="2717860"/>
                    <a:pt x="1375299" y="2731550"/>
                    <a:pt x="1385848" y="2737889"/>
                  </a:cubicBezTo>
                  <a:lnTo>
                    <a:pt x="1563652" y="2844724"/>
                  </a:lnTo>
                  <a:cubicBezTo>
                    <a:pt x="1574201" y="2851063"/>
                    <a:pt x="1587891" y="2847649"/>
                    <a:pt x="1594230" y="2837100"/>
                  </a:cubicBezTo>
                  <a:lnTo>
                    <a:pt x="1608358" y="2813586"/>
                  </a:lnTo>
                  <a:cubicBezTo>
                    <a:pt x="1611528" y="2808312"/>
                    <a:pt x="1612259" y="2802252"/>
                    <a:pt x="1610879" y="2796718"/>
                  </a:cubicBezTo>
                  <a:cubicBezTo>
                    <a:pt x="1609500" y="2791185"/>
                    <a:pt x="1606009" y="2786178"/>
                    <a:pt x="1600734" y="2783008"/>
                  </a:cubicBezTo>
                  <a:close/>
                  <a:moveTo>
                    <a:pt x="318839" y="2136905"/>
                  </a:moveTo>
                  <a:lnTo>
                    <a:pt x="111407" y="2136905"/>
                  </a:lnTo>
                  <a:cubicBezTo>
                    <a:pt x="99100" y="2136905"/>
                    <a:pt x="89123" y="2146882"/>
                    <a:pt x="89123" y="2159189"/>
                  </a:cubicBezTo>
                  <a:lnTo>
                    <a:pt x="89123" y="2186621"/>
                  </a:lnTo>
                  <a:cubicBezTo>
                    <a:pt x="89123" y="2198928"/>
                    <a:pt x="99100" y="2208905"/>
                    <a:pt x="111407" y="2208905"/>
                  </a:cubicBezTo>
                  <a:lnTo>
                    <a:pt x="318839" y="2208905"/>
                  </a:lnTo>
                  <a:cubicBezTo>
                    <a:pt x="331146" y="2208905"/>
                    <a:pt x="341123" y="2198928"/>
                    <a:pt x="341123" y="2186621"/>
                  </a:cubicBezTo>
                  <a:lnTo>
                    <a:pt x="341123" y="2159189"/>
                  </a:lnTo>
                  <a:cubicBezTo>
                    <a:pt x="341123" y="2146882"/>
                    <a:pt x="331146" y="2136905"/>
                    <a:pt x="318839" y="2136905"/>
                  </a:cubicBezTo>
                  <a:close/>
                  <a:moveTo>
                    <a:pt x="1629741" y="2302452"/>
                  </a:moveTo>
                  <a:cubicBezTo>
                    <a:pt x="1618176" y="2298243"/>
                    <a:pt x="1605388" y="2304206"/>
                    <a:pt x="1601179" y="2315770"/>
                  </a:cubicBezTo>
                  <a:lnTo>
                    <a:pt x="1591797" y="2341548"/>
                  </a:lnTo>
                  <a:cubicBezTo>
                    <a:pt x="1587587" y="2353113"/>
                    <a:pt x="1593550" y="2365901"/>
                    <a:pt x="1605115" y="2370110"/>
                  </a:cubicBezTo>
                  <a:lnTo>
                    <a:pt x="1800038" y="2441056"/>
                  </a:lnTo>
                  <a:cubicBezTo>
                    <a:pt x="1811602" y="2445265"/>
                    <a:pt x="1824390" y="2439302"/>
                    <a:pt x="1828599" y="2427737"/>
                  </a:cubicBezTo>
                  <a:lnTo>
                    <a:pt x="1837982" y="2401960"/>
                  </a:lnTo>
                  <a:cubicBezTo>
                    <a:pt x="1842191" y="2390395"/>
                    <a:pt x="1836228" y="2377607"/>
                    <a:pt x="1824663" y="2373398"/>
                  </a:cubicBezTo>
                  <a:close/>
                  <a:moveTo>
                    <a:pt x="318839" y="1861133"/>
                  </a:moveTo>
                  <a:lnTo>
                    <a:pt x="111407" y="1861133"/>
                  </a:lnTo>
                  <a:cubicBezTo>
                    <a:pt x="99100" y="1861133"/>
                    <a:pt x="89123" y="1871110"/>
                    <a:pt x="89123" y="1883417"/>
                  </a:cubicBezTo>
                  <a:lnTo>
                    <a:pt x="89123" y="1910849"/>
                  </a:lnTo>
                  <a:cubicBezTo>
                    <a:pt x="89123" y="1923156"/>
                    <a:pt x="99100" y="1933133"/>
                    <a:pt x="111407" y="1933133"/>
                  </a:cubicBezTo>
                  <a:lnTo>
                    <a:pt x="318839" y="1933133"/>
                  </a:lnTo>
                  <a:cubicBezTo>
                    <a:pt x="331146" y="1933133"/>
                    <a:pt x="341123" y="1923156"/>
                    <a:pt x="341123" y="1910849"/>
                  </a:cubicBezTo>
                  <a:lnTo>
                    <a:pt x="341123" y="1883417"/>
                  </a:lnTo>
                  <a:cubicBezTo>
                    <a:pt x="341123" y="1871110"/>
                    <a:pt x="331146" y="1861133"/>
                    <a:pt x="318839" y="1861133"/>
                  </a:cubicBezTo>
                  <a:close/>
                  <a:moveTo>
                    <a:pt x="318839" y="1585361"/>
                  </a:moveTo>
                  <a:lnTo>
                    <a:pt x="111407" y="1585361"/>
                  </a:lnTo>
                  <a:cubicBezTo>
                    <a:pt x="99100" y="1585361"/>
                    <a:pt x="89123" y="1595338"/>
                    <a:pt x="89123" y="1607645"/>
                  </a:cubicBezTo>
                  <a:lnTo>
                    <a:pt x="89123" y="1635077"/>
                  </a:lnTo>
                  <a:cubicBezTo>
                    <a:pt x="89123" y="1647384"/>
                    <a:pt x="99100" y="1657361"/>
                    <a:pt x="111407" y="1657361"/>
                  </a:cubicBezTo>
                  <a:lnTo>
                    <a:pt x="318839" y="1657361"/>
                  </a:lnTo>
                  <a:cubicBezTo>
                    <a:pt x="331146" y="1657361"/>
                    <a:pt x="341123" y="1647384"/>
                    <a:pt x="341123" y="1635077"/>
                  </a:cubicBezTo>
                  <a:lnTo>
                    <a:pt x="341123" y="1607645"/>
                  </a:lnTo>
                  <a:cubicBezTo>
                    <a:pt x="341123" y="1595338"/>
                    <a:pt x="331146" y="1585361"/>
                    <a:pt x="318839" y="1585361"/>
                  </a:cubicBezTo>
                  <a:close/>
                  <a:moveTo>
                    <a:pt x="1906290" y="1872213"/>
                  </a:moveTo>
                  <a:lnTo>
                    <a:pt x="1590858" y="1872213"/>
                  </a:lnTo>
                  <a:cubicBezTo>
                    <a:pt x="1578551" y="1872213"/>
                    <a:pt x="1568574" y="1882190"/>
                    <a:pt x="1568574" y="1894497"/>
                  </a:cubicBezTo>
                  <a:lnTo>
                    <a:pt x="1568574" y="1921929"/>
                  </a:lnTo>
                  <a:cubicBezTo>
                    <a:pt x="1568574" y="1934236"/>
                    <a:pt x="1578551" y="1944213"/>
                    <a:pt x="1590858" y="1944213"/>
                  </a:cubicBezTo>
                  <a:lnTo>
                    <a:pt x="1906290" y="1944213"/>
                  </a:lnTo>
                  <a:cubicBezTo>
                    <a:pt x="1918597" y="1944213"/>
                    <a:pt x="1928574" y="1934236"/>
                    <a:pt x="1928574" y="1921929"/>
                  </a:cubicBezTo>
                  <a:lnTo>
                    <a:pt x="1928574" y="1894497"/>
                  </a:lnTo>
                  <a:cubicBezTo>
                    <a:pt x="1928574" y="1882190"/>
                    <a:pt x="1918597" y="1872213"/>
                    <a:pt x="1906290" y="1872213"/>
                  </a:cubicBezTo>
                  <a:close/>
                  <a:moveTo>
                    <a:pt x="426839" y="1309589"/>
                  </a:moveTo>
                  <a:lnTo>
                    <a:pt x="111407" y="1309589"/>
                  </a:lnTo>
                  <a:cubicBezTo>
                    <a:pt x="99100" y="1309589"/>
                    <a:pt x="89123" y="1319566"/>
                    <a:pt x="89123" y="1331873"/>
                  </a:cubicBezTo>
                  <a:lnTo>
                    <a:pt x="89123" y="1359305"/>
                  </a:lnTo>
                  <a:cubicBezTo>
                    <a:pt x="89123" y="1371612"/>
                    <a:pt x="99100" y="1381589"/>
                    <a:pt x="111407" y="1381589"/>
                  </a:cubicBezTo>
                  <a:lnTo>
                    <a:pt x="426839" y="1381589"/>
                  </a:lnTo>
                  <a:cubicBezTo>
                    <a:pt x="439146" y="1381589"/>
                    <a:pt x="449123" y="1371612"/>
                    <a:pt x="449123" y="1359305"/>
                  </a:cubicBezTo>
                  <a:lnTo>
                    <a:pt x="449123" y="1331873"/>
                  </a:lnTo>
                  <a:cubicBezTo>
                    <a:pt x="449123" y="1319566"/>
                    <a:pt x="439146" y="1309589"/>
                    <a:pt x="426839" y="1309589"/>
                  </a:cubicBezTo>
                  <a:close/>
                  <a:moveTo>
                    <a:pt x="318839" y="1033817"/>
                  </a:moveTo>
                  <a:lnTo>
                    <a:pt x="111407" y="1033817"/>
                  </a:lnTo>
                  <a:cubicBezTo>
                    <a:pt x="99100" y="1033817"/>
                    <a:pt x="89123" y="1043794"/>
                    <a:pt x="89123" y="1056101"/>
                  </a:cubicBezTo>
                  <a:lnTo>
                    <a:pt x="89123" y="1083533"/>
                  </a:lnTo>
                  <a:cubicBezTo>
                    <a:pt x="89123" y="1095840"/>
                    <a:pt x="99100" y="1105817"/>
                    <a:pt x="111407" y="1105817"/>
                  </a:cubicBezTo>
                  <a:lnTo>
                    <a:pt x="318839" y="1105817"/>
                  </a:lnTo>
                  <a:cubicBezTo>
                    <a:pt x="331146" y="1105817"/>
                    <a:pt x="341123" y="1095840"/>
                    <a:pt x="341123" y="1083533"/>
                  </a:cubicBezTo>
                  <a:lnTo>
                    <a:pt x="341123" y="1056101"/>
                  </a:lnTo>
                  <a:cubicBezTo>
                    <a:pt x="341123" y="1043794"/>
                    <a:pt x="331146" y="1033817"/>
                    <a:pt x="318839" y="1033817"/>
                  </a:cubicBezTo>
                  <a:close/>
                  <a:moveTo>
                    <a:pt x="1801476" y="1389955"/>
                  </a:moveTo>
                  <a:cubicBezTo>
                    <a:pt x="1796307" y="1387545"/>
                    <a:pt x="1790219" y="1387106"/>
                    <a:pt x="1784437" y="1389211"/>
                  </a:cubicBezTo>
                  <a:lnTo>
                    <a:pt x="1589514" y="1460157"/>
                  </a:lnTo>
                  <a:cubicBezTo>
                    <a:pt x="1577949" y="1464366"/>
                    <a:pt x="1571987" y="1477154"/>
                    <a:pt x="1576196" y="1488718"/>
                  </a:cubicBezTo>
                  <a:lnTo>
                    <a:pt x="1585578" y="1514496"/>
                  </a:lnTo>
                  <a:cubicBezTo>
                    <a:pt x="1589787" y="1526061"/>
                    <a:pt x="1602575" y="1532024"/>
                    <a:pt x="1614140" y="1527815"/>
                  </a:cubicBezTo>
                  <a:lnTo>
                    <a:pt x="1809062" y="1456869"/>
                  </a:lnTo>
                  <a:cubicBezTo>
                    <a:pt x="1820627" y="1452660"/>
                    <a:pt x="1826590" y="1439872"/>
                    <a:pt x="1822381" y="1428307"/>
                  </a:cubicBezTo>
                  <a:lnTo>
                    <a:pt x="1812998" y="1402529"/>
                  </a:lnTo>
                  <a:cubicBezTo>
                    <a:pt x="1810894" y="1396747"/>
                    <a:pt x="1806644" y="1392365"/>
                    <a:pt x="1801476" y="1389955"/>
                  </a:cubicBezTo>
                  <a:close/>
                  <a:moveTo>
                    <a:pt x="648072" y="984572"/>
                  </a:moveTo>
                  <a:lnTo>
                    <a:pt x="648072" y="2864964"/>
                  </a:lnTo>
                  <a:cubicBezTo>
                    <a:pt x="1074622" y="2740061"/>
                    <a:pt x="1381089" y="2358590"/>
                    <a:pt x="1374920" y="1912226"/>
                  </a:cubicBezTo>
                  <a:cubicBezTo>
                    <a:pt x="1368877" y="1474953"/>
                    <a:pt x="1064591" y="1107355"/>
                    <a:pt x="648072" y="984572"/>
                  </a:cubicBezTo>
                  <a:close/>
                  <a:moveTo>
                    <a:pt x="318839" y="758045"/>
                  </a:moveTo>
                  <a:lnTo>
                    <a:pt x="111407" y="758045"/>
                  </a:lnTo>
                  <a:cubicBezTo>
                    <a:pt x="99100" y="758045"/>
                    <a:pt x="89123" y="768022"/>
                    <a:pt x="89123" y="780329"/>
                  </a:cubicBezTo>
                  <a:lnTo>
                    <a:pt x="89123" y="807761"/>
                  </a:lnTo>
                  <a:cubicBezTo>
                    <a:pt x="89123" y="820068"/>
                    <a:pt x="99100" y="830045"/>
                    <a:pt x="111407" y="830045"/>
                  </a:cubicBezTo>
                  <a:lnTo>
                    <a:pt x="318839" y="830045"/>
                  </a:lnTo>
                  <a:cubicBezTo>
                    <a:pt x="331146" y="830045"/>
                    <a:pt x="341123" y="820068"/>
                    <a:pt x="341123" y="807761"/>
                  </a:cubicBezTo>
                  <a:lnTo>
                    <a:pt x="341123" y="780329"/>
                  </a:lnTo>
                  <a:cubicBezTo>
                    <a:pt x="341123" y="768022"/>
                    <a:pt x="331146" y="758045"/>
                    <a:pt x="318839" y="758045"/>
                  </a:cubicBezTo>
                  <a:close/>
                  <a:moveTo>
                    <a:pt x="1576271" y="971726"/>
                  </a:moveTo>
                  <a:cubicBezTo>
                    <a:pt x="1570599" y="971130"/>
                    <a:pt x="1564699" y="972697"/>
                    <a:pt x="1559917" y="976570"/>
                  </a:cubicBezTo>
                  <a:lnTo>
                    <a:pt x="1398712" y="1107111"/>
                  </a:lnTo>
                  <a:cubicBezTo>
                    <a:pt x="1389148" y="1114856"/>
                    <a:pt x="1387673" y="1128888"/>
                    <a:pt x="1395418" y="1138453"/>
                  </a:cubicBezTo>
                  <a:lnTo>
                    <a:pt x="1412682" y="1159771"/>
                  </a:lnTo>
                  <a:cubicBezTo>
                    <a:pt x="1420427" y="1169336"/>
                    <a:pt x="1434459" y="1170811"/>
                    <a:pt x="1444023" y="1163065"/>
                  </a:cubicBezTo>
                  <a:lnTo>
                    <a:pt x="1605228" y="1032524"/>
                  </a:lnTo>
                  <a:cubicBezTo>
                    <a:pt x="1610010" y="1028652"/>
                    <a:pt x="1612770" y="1023207"/>
                    <a:pt x="1613366" y="1017536"/>
                  </a:cubicBezTo>
                  <a:cubicBezTo>
                    <a:pt x="1613962" y="1011864"/>
                    <a:pt x="1612395" y="1005965"/>
                    <a:pt x="1608522" y="1001183"/>
                  </a:cubicBezTo>
                  <a:lnTo>
                    <a:pt x="1591259" y="979864"/>
                  </a:lnTo>
                  <a:cubicBezTo>
                    <a:pt x="1587386" y="975082"/>
                    <a:pt x="1581942" y="972322"/>
                    <a:pt x="1576271" y="971726"/>
                  </a:cubicBezTo>
                  <a:close/>
                  <a:moveTo>
                    <a:pt x="318839" y="482273"/>
                  </a:moveTo>
                  <a:lnTo>
                    <a:pt x="111407" y="482273"/>
                  </a:lnTo>
                  <a:cubicBezTo>
                    <a:pt x="99100" y="482273"/>
                    <a:pt x="89123" y="492250"/>
                    <a:pt x="89123" y="504557"/>
                  </a:cubicBezTo>
                  <a:lnTo>
                    <a:pt x="89123" y="531989"/>
                  </a:lnTo>
                  <a:cubicBezTo>
                    <a:pt x="89123" y="544296"/>
                    <a:pt x="99100" y="554273"/>
                    <a:pt x="111407" y="554273"/>
                  </a:cubicBezTo>
                  <a:lnTo>
                    <a:pt x="318839" y="554273"/>
                  </a:lnTo>
                  <a:cubicBezTo>
                    <a:pt x="331146" y="554273"/>
                    <a:pt x="341123" y="544296"/>
                    <a:pt x="341123" y="531989"/>
                  </a:cubicBezTo>
                  <a:lnTo>
                    <a:pt x="341123" y="504557"/>
                  </a:lnTo>
                  <a:cubicBezTo>
                    <a:pt x="341123" y="492250"/>
                    <a:pt x="331146" y="482273"/>
                    <a:pt x="318839" y="482273"/>
                  </a:cubicBezTo>
                  <a:close/>
                  <a:moveTo>
                    <a:pt x="1246428" y="683579"/>
                  </a:moveTo>
                  <a:cubicBezTo>
                    <a:pt x="1240747" y="684076"/>
                    <a:pt x="1235256" y="686741"/>
                    <a:pt x="1231300" y="691454"/>
                  </a:cubicBezTo>
                  <a:lnTo>
                    <a:pt x="1097965" y="850357"/>
                  </a:lnTo>
                  <a:cubicBezTo>
                    <a:pt x="1090054" y="859784"/>
                    <a:pt x="1091284" y="873840"/>
                    <a:pt x="1100712" y="881751"/>
                  </a:cubicBezTo>
                  <a:lnTo>
                    <a:pt x="1121726" y="899384"/>
                  </a:lnTo>
                  <a:cubicBezTo>
                    <a:pt x="1131154" y="907295"/>
                    <a:pt x="1145209" y="906065"/>
                    <a:pt x="1153120" y="896637"/>
                  </a:cubicBezTo>
                  <a:lnTo>
                    <a:pt x="1286455" y="737735"/>
                  </a:lnTo>
                  <a:cubicBezTo>
                    <a:pt x="1290410" y="733021"/>
                    <a:pt x="1292081" y="727150"/>
                    <a:pt x="1291584" y="721469"/>
                  </a:cubicBezTo>
                  <a:cubicBezTo>
                    <a:pt x="1291087" y="715788"/>
                    <a:pt x="1288422" y="710296"/>
                    <a:pt x="1283708" y="706341"/>
                  </a:cubicBezTo>
                  <a:lnTo>
                    <a:pt x="1262694" y="688708"/>
                  </a:lnTo>
                  <a:cubicBezTo>
                    <a:pt x="1257980" y="684752"/>
                    <a:pt x="1252109" y="683082"/>
                    <a:pt x="1246428" y="683579"/>
                  </a:cubicBezTo>
                  <a:close/>
                  <a:moveTo>
                    <a:pt x="769804" y="490047"/>
                  </a:moveTo>
                  <a:lnTo>
                    <a:pt x="742372" y="490047"/>
                  </a:lnTo>
                  <a:cubicBezTo>
                    <a:pt x="730065" y="490047"/>
                    <a:pt x="720088" y="500024"/>
                    <a:pt x="720088" y="512331"/>
                  </a:cubicBezTo>
                  <a:lnTo>
                    <a:pt x="720088" y="827763"/>
                  </a:lnTo>
                  <a:cubicBezTo>
                    <a:pt x="720088" y="840070"/>
                    <a:pt x="730065" y="850047"/>
                    <a:pt x="742372" y="850047"/>
                  </a:cubicBezTo>
                  <a:lnTo>
                    <a:pt x="769804" y="850047"/>
                  </a:lnTo>
                  <a:cubicBezTo>
                    <a:pt x="782111" y="850047"/>
                    <a:pt x="792088" y="840070"/>
                    <a:pt x="792088" y="827763"/>
                  </a:cubicBezTo>
                  <a:lnTo>
                    <a:pt x="792088" y="512331"/>
                  </a:lnTo>
                  <a:cubicBezTo>
                    <a:pt x="792088" y="500024"/>
                    <a:pt x="782111" y="490047"/>
                    <a:pt x="769804" y="490047"/>
                  </a:cubicBezTo>
                  <a:close/>
                  <a:moveTo>
                    <a:pt x="426839" y="206501"/>
                  </a:moveTo>
                  <a:lnTo>
                    <a:pt x="111407" y="206501"/>
                  </a:lnTo>
                  <a:cubicBezTo>
                    <a:pt x="99100" y="206501"/>
                    <a:pt x="89123" y="216478"/>
                    <a:pt x="89123" y="228785"/>
                  </a:cubicBezTo>
                  <a:lnTo>
                    <a:pt x="89123" y="256217"/>
                  </a:lnTo>
                  <a:cubicBezTo>
                    <a:pt x="89123" y="268524"/>
                    <a:pt x="99100" y="278501"/>
                    <a:pt x="111407" y="278501"/>
                  </a:cubicBezTo>
                  <a:lnTo>
                    <a:pt x="426839" y="278501"/>
                  </a:lnTo>
                  <a:cubicBezTo>
                    <a:pt x="439146" y="278501"/>
                    <a:pt x="449123" y="268524"/>
                    <a:pt x="449123" y="256217"/>
                  </a:cubicBezTo>
                  <a:lnTo>
                    <a:pt x="449123" y="228785"/>
                  </a:lnTo>
                  <a:cubicBezTo>
                    <a:pt x="449123" y="216478"/>
                    <a:pt x="439146" y="206501"/>
                    <a:pt x="426839" y="206501"/>
                  </a:cubicBezTo>
                  <a:close/>
                  <a:moveTo>
                    <a:pt x="648072" y="0"/>
                  </a:moveTo>
                  <a:lnTo>
                    <a:pt x="648072" y="344973"/>
                  </a:lnTo>
                  <a:cubicBezTo>
                    <a:pt x="1409499" y="481795"/>
                    <a:pt x="1988619" y="1125496"/>
                    <a:pt x="1999000" y="1904381"/>
                  </a:cubicBezTo>
                  <a:cubicBezTo>
                    <a:pt x="2009572" y="2697665"/>
                    <a:pt x="1426686" y="3365444"/>
                    <a:pt x="648072" y="3504501"/>
                  </a:cubicBezTo>
                  <a:lnTo>
                    <a:pt x="648072" y="3816424"/>
                  </a:lnTo>
                  <a:lnTo>
                    <a:pt x="0" y="381642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6"/>
            </a:p>
          </p:txBody>
        </p:sp>
      </p:grpSp>
      <p:sp>
        <p:nvSpPr>
          <p:cNvPr id="8" name="Chevron 2">
            <a:extLst>
              <a:ext uri="{FF2B5EF4-FFF2-40B4-BE49-F238E27FC236}">
                <a16:creationId xmlns:a16="http://schemas.microsoft.com/office/drawing/2014/main" xmlns="" id="{ED9974C4-478E-4588-BF78-DBAAB030E765}"/>
              </a:ext>
            </a:extLst>
          </p:cNvPr>
          <p:cNvSpPr/>
          <p:nvPr/>
        </p:nvSpPr>
        <p:spPr>
          <a:xfrm>
            <a:off x="1942092" y="3776663"/>
            <a:ext cx="1293813" cy="201612"/>
          </a:xfrm>
          <a:prstGeom prst="chevron">
            <a:avLst>
              <a:gd name="adj" fmla="val 399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sz="2025" dirty="0">
              <a:solidFill>
                <a:schemeClr val="tx1"/>
              </a:solidFill>
            </a:endParaRPr>
          </a:p>
        </p:txBody>
      </p:sp>
      <p:sp>
        <p:nvSpPr>
          <p:cNvPr id="9" name="Chevron 11">
            <a:extLst>
              <a:ext uri="{FF2B5EF4-FFF2-40B4-BE49-F238E27FC236}">
                <a16:creationId xmlns:a16="http://schemas.microsoft.com/office/drawing/2014/main" xmlns="" id="{826D43D2-F660-4AD4-B674-7FB46260AF71}"/>
              </a:ext>
            </a:extLst>
          </p:cNvPr>
          <p:cNvSpPr/>
          <p:nvPr/>
        </p:nvSpPr>
        <p:spPr>
          <a:xfrm>
            <a:off x="522867" y="3776663"/>
            <a:ext cx="1292225" cy="177800"/>
          </a:xfrm>
          <a:prstGeom prst="chevron">
            <a:avLst>
              <a:gd name="adj" fmla="val 399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sz="2025" dirty="0">
              <a:solidFill>
                <a:schemeClr val="tx1"/>
              </a:solidFill>
            </a:endParaRPr>
          </a:p>
        </p:txBody>
      </p:sp>
      <p:sp>
        <p:nvSpPr>
          <p:cNvPr id="10" name="Chevron 19">
            <a:extLst>
              <a:ext uri="{FF2B5EF4-FFF2-40B4-BE49-F238E27FC236}">
                <a16:creationId xmlns:a16="http://schemas.microsoft.com/office/drawing/2014/main" xmlns="" id="{51E31419-CCDB-40D8-B898-47AB5DCD4003}"/>
              </a:ext>
            </a:extLst>
          </p:cNvPr>
          <p:cNvSpPr/>
          <p:nvPr/>
        </p:nvSpPr>
        <p:spPr>
          <a:xfrm>
            <a:off x="6083880" y="3776663"/>
            <a:ext cx="1290637" cy="177800"/>
          </a:xfrm>
          <a:prstGeom prst="chevron">
            <a:avLst>
              <a:gd name="adj" fmla="val 3992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sz="2025" dirty="0">
              <a:solidFill>
                <a:schemeClr val="tx1"/>
              </a:solidFill>
            </a:endParaRPr>
          </a:p>
        </p:txBody>
      </p:sp>
      <p:sp>
        <p:nvSpPr>
          <p:cNvPr id="11" name="Chevron 27">
            <a:extLst>
              <a:ext uri="{FF2B5EF4-FFF2-40B4-BE49-F238E27FC236}">
                <a16:creationId xmlns:a16="http://schemas.microsoft.com/office/drawing/2014/main" xmlns="" id="{DC69A51A-0245-4349-9298-4ADACB90CE5E}"/>
              </a:ext>
            </a:extLst>
          </p:cNvPr>
          <p:cNvSpPr/>
          <p:nvPr/>
        </p:nvSpPr>
        <p:spPr>
          <a:xfrm>
            <a:off x="3343855" y="3776663"/>
            <a:ext cx="1223962" cy="201612"/>
          </a:xfrm>
          <a:prstGeom prst="chevron">
            <a:avLst>
              <a:gd name="adj" fmla="val 39922"/>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endParaRPr lang="ko-KR" altLang="en-US" sz="2025" dirty="0">
              <a:solidFill>
                <a:schemeClr val="tx1"/>
              </a:solidFill>
            </a:endParaRPr>
          </a:p>
        </p:txBody>
      </p:sp>
      <p:sp>
        <p:nvSpPr>
          <p:cNvPr id="12" name="Chevron 35">
            <a:extLst>
              <a:ext uri="{FF2B5EF4-FFF2-40B4-BE49-F238E27FC236}">
                <a16:creationId xmlns:a16="http://schemas.microsoft.com/office/drawing/2014/main" xmlns="" id="{5DF325AB-2726-4DE3-97D2-EEBA908BF030}"/>
              </a:ext>
            </a:extLst>
          </p:cNvPr>
          <p:cNvSpPr/>
          <p:nvPr/>
        </p:nvSpPr>
        <p:spPr>
          <a:xfrm>
            <a:off x="4745617" y="3776663"/>
            <a:ext cx="1241425" cy="177800"/>
          </a:xfrm>
          <a:prstGeom prst="chevron">
            <a:avLst>
              <a:gd name="adj" fmla="val 39922"/>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endParaRPr lang="ko-KR" altLang="en-US" sz="2025" dirty="0">
              <a:solidFill>
                <a:schemeClr val="tx1"/>
              </a:solidFill>
            </a:endParaRPr>
          </a:p>
        </p:txBody>
      </p:sp>
      <p:cxnSp>
        <p:nvCxnSpPr>
          <p:cNvPr id="13" name="Straight Connector 14">
            <a:extLst>
              <a:ext uri="{FF2B5EF4-FFF2-40B4-BE49-F238E27FC236}">
                <a16:creationId xmlns:a16="http://schemas.microsoft.com/office/drawing/2014/main" xmlns="" id="{A36D9599-9AD9-4545-8B4A-ACC80847C403}"/>
              </a:ext>
            </a:extLst>
          </p:cNvPr>
          <p:cNvCxnSpPr>
            <a:cxnSpLocks/>
          </p:cNvCxnSpPr>
          <p:nvPr/>
        </p:nvCxnSpPr>
        <p:spPr>
          <a:xfrm flipH="1" flipV="1">
            <a:off x="375230" y="2874963"/>
            <a:ext cx="11112" cy="960437"/>
          </a:xfrm>
          <a:prstGeom prst="line">
            <a:avLst/>
          </a:prstGeom>
          <a:ln w="38100">
            <a:solidFill>
              <a:schemeClr val="accent1"/>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5">
            <a:extLst>
              <a:ext uri="{FF2B5EF4-FFF2-40B4-BE49-F238E27FC236}">
                <a16:creationId xmlns:a16="http://schemas.microsoft.com/office/drawing/2014/main" xmlns="" id="{01C70060-27C9-4D4B-B9B9-09C2F51DCC7E}"/>
              </a:ext>
            </a:extLst>
          </p:cNvPr>
          <p:cNvCxnSpPr>
            <a:cxnSpLocks/>
          </p:cNvCxnSpPr>
          <p:nvPr/>
        </p:nvCxnSpPr>
        <p:spPr>
          <a:xfrm flipV="1">
            <a:off x="6037842" y="2906713"/>
            <a:ext cx="0" cy="958850"/>
          </a:xfrm>
          <a:prstGeom prst="line">
            <a:avLst/>
          </a:prstGeom>
          <a:ln w="38100">
            <a:solidFill>
              <a:schemeClr val="accent2"/>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6">
            <a:extLst>
              <a:ext uri="{FF2B5EF4-FFF2-40B4-BE49-F238E27FC236}">
                <a16:creationId xmlns:a16="http://schemas.microsoft.com/office/drawing/2014/main" xmlns="" id="{39A8999E-5AE1-4A5D-B901-407F4A27B462}"/>
              </a:ext>
            </a:extLst>
          </p:cNvPr>
          <p:cNvCxnSpPr>
            <a:cxnSpLocks/>
          </p:cNvCxnSpPr>
          <p:nvPr/>
        </p:nvCxnSpPr>
        <p:spPr>
          <a:xfrm>
            <a:off x="4664655" y="3865563"/>
            <a:ext cx="0" cy="960437"/>
          </a:xfrm>
          <a:prstGeom prst="line">
            <a:avLst/>
          </a:prstGeom>
          <a:ln w="38100">
            <a:solidFill>
              <a:schemeClr val="accent3"/>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7">
            <a:extLst>
              <a:ext uri="{FF2B5EF4-FFF2-40B4-BE49-F238E27FC236}">
                <a16:creationId xmlns:a16="http://schemas.microsoft.com/office/drawing/2014/main" xmlns="" id="{ED517732-80FA-4C62-934B-E9A8149FAF88}"/>
              </a:ext>
            </a:extLst>
          </p:cNvPr>
          <p:cNvCxnSpPr>
            <a:cxnSpLocks/>
          </p:cNvCxnSpPr>
          <p:nvPr/>
        </p:nvCxnSpPr>
        <p:spPr>
          <a:xfrm flipV="1">
            <a:off x="3275592" y="2863850"/>
            <a:ext cx="4763" cy="960438"/>
          </a:xfrm>
          <a:prstGeom prst="line">
            <a:avLst/>
          </a:prstGeom>
          <a:ln w="38100">
            <a:solidFill>
              <a:schemeClr val="accent4"/>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17" name="Straight Connector 18">
            <a:extLst>
              <a:ext uri="{FF2B5EF4-FFF2-40B4-BE49-F238E27FC236}">
                <a16:creationId xmlns:a16="http://schemas.microsoft.com/office/drawing/2014/main" xmlns="" id="{A4451581-9183-410B-8ADB-530208E698BA}"/>
              </a:ext>
            </a:extLst>
          </p:cNvPr>
          <p:cNvCxnSpPr>
            <a:cxnSpLocks/>
          </p:cNvCxnSpPr>
          <p:nvPr/>
        </p:nvCxnSpPr>
        <p:spPr>
          <a:xfrm>
            <a:off x="1891292" y="3865563"/>
            <a:ext cx="0" cy="960437"/>
          </a:xfrm>
          <a:prstGeom prst="line">
            <a:avLst/>
          </a:prstGeom>
          <a:ln w="38100">
            <a:solidFill>
              <a:schemeClr val="accent5"/>
            </a:solidFill>
            <a:headEnd type="oval" w="med" len="med"/>
          </a:ln>
        </p:spPr>
        <p:style>
          <a:lnRef idx="1">
            <a:schemeClr val="accent1"/>
          </a:lnRef>
          <a:fillRef idx="0">
            <a:schemeClr val="accent1"/>
          </a:fillRef>
          <a:effectRef idx="0">
            <a:schemeClr val="accent1"/>
          </a:effectRef>
          <a:fontRef idx="minor">
            <a:schemeClr val="tx1"/>
          </a:fontRef>
        </p:style>
      </p:cxnSp>
      <p:sp>
        <p:nvSpPr>
          <p:cNvPr id="18" name="직사각형 113">
            <a:extLst>
              <a:ext uri="{FF2B5EF4-FFF2-40B4-BE49-F238E27FC236}">
                <a16:creationId xmlns:a16="http://schemas.microsoft.com/office/drawing/2014/main" xmlns="" id="{F353A542-DE71-48E5-8116-933AA7B70136}"/>
              </a:ext>
            </a:extLst>
          </p:cNvPr>
          <p:cNvSpPr>
            <a:spLocks noChangeArrowheads="1"/>
          </p:cNvSpPr>
          <p:nvPr/>
        </p:nvSpPr>
        <p:spPr bwMode="auto">
          <a:xfrm>
            <a:off x="511755" y="2157413"/>
            <a:ext cx="1073150" cy="623887"/>
          </a:xfrm>
          <a:prstGeom prst="rect">
            <a:avLst/>
          </a:prstGeom>
          <a:noFill/>
          <a:ln w="9525">
            <a:noFill/>
            <a:miter lim="800000"/>
            <a:headEnd/>
            <a:tailEnd/>
          </a:ln>
        </p:spPr>
        <p:txBody>
          <a:bodyP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1049" b="1" dirty="0">
                <a:solidFill>
                  <a:srgbClr val="00B0F0"/>
                </a:solidFill>
                <a:cs typeface="Arial" charset="0"/>
              </a:rPr>
              <a:t>01-12</a:t>
            </a:r>
            <a:r>
              <a:rPr lang="en-US" altLang="ko-KR" sz="1350" b="1" dirty="0">
                <a:solidFill>
                  <a:schemeClr val="tx1">
                    <a:lumMod val="75000"/>
                    <a:lumOff val="25000"/>
                  </a:schemeClr>
                </a:solidFill>
                <a:cs typeface="Arial" charset="0"/>
              </a:rPr>
              <a:t> </a:t>
            </a:r>
            <a:r>
              <a:rPr lang="en-US" altLang="ko-KR" sz="2100" b="1" dirty="0">
                <a:solidFill>
                  <a:schemeClr val="tx1">
                    <a:lumMod val="75000"/>
                    <a:lumOff val="25000"/>
                  </a:schemeClr>
                </a:solidFill>
                <a:cs typeface="Arial" charset="0"/>
              </a:rPr>
              <a:t>2018</a:t>
            </a:r>
            <a:endParaRPr lang="ko-KR" altLang="en-US" sz="2100" dirty="0">
              <a:solidFill>
                <a:schemeClr val="tx1">
                  <a:lumMod val="75000"/>
                  <a:lumOff val="25000"/>
                </a:schemeClr>
              </a:solidFill>
            </a:endParaRPr>
          </a:p>
        </p:txBody>
      </p:sp>
      <p:sp>
        <p:nvSpPr>
          <p:cNvPr id="19" name="직사각형 113">
            <a:extLst>
              <a:ext uri="{FF2B5EF4-FFF2-40B4-BE49-F238E27FC236}">
                <a16:creationId xmlns:a16="http://schemas.microsoft.com/office/drawing/2014/main" xmlns="" id="{CE603E83-E92E-42FB-A72B-DE72D6B7C9FA}"/>
              </a:ext>
            </a:extLst>
          </p:cNvPr>
          <p:cNvSpPr>
            <a:spLocks noChangeArrowheads="1"/>
          </p:cNvSpPr>
          <p:nvPr/>
        </p:nvSpPr>
        <p:spPr bwMode="auto">
          <a:xfrm>
            <a:off x="2078617" y="4868863"/>
            <a:ext cx="1071563" cy="576262"/>
          </a:xfrm>
          <a:prstGeom prst="rect">
            <a:avLst/>
          </a:prstGeom>
          <a:noFill/>
          <a:ln w="9525">
            <a:noFill/>
            <a:miter lim="800000"/>
            <a:headEnd/>
            <a:tailEnd/>
          </a:ln>
        </p:spPr>
        <p:txBody>
          <a:bodyP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1049" b="1" dirty="0" smtClean="0">
                <a:solidFill>
                  <a:srgbClr val="0070C0"/>
                </a:solidFill>
                <a:cs typeface="Arial" charset="0"/>
              </a:rPr>
              <a:t>01-03</a:t>
            </a:r>
            <a:r>
              <a:rPr lang="en-US" altLang="ko-KR" sz="2100" b="1" dirty="0">
                <a:solidFill>
                  <a:schemeClr val="tx1">
                    <a:lumMod val="75000"/>
                    <a:lumOff val="25000"/>
                  </a:schemeClr>
                </a:solidFill>
                <a:cs typeface="Arial" charset="0"/>
              </a:rPr>
              <a:t/>
            </a:r>
            <a:br>
              <a:rPr lang="en-US" altLang="ko-KR" sz="2100" b="1" dirty="0">
                <a:solidFill>
                  <a:schemeClr val="tx1">
                    <a:lumMod val="75000"/>
                    <a:lumOff val="25000"/>
                  </a:schemeClr>
                </a:solidFill>
                <a:cs typeface="Arial" charset="0"/>
              </a:rPr>
            </a:br>
            <a:r>
              <a:rPr lang="en-US" altLang="ko-KR" sz="2100" b="1" dirty="0">
                <a:solidFill>
                  <a:schemeClr val="tx1">
                    <a:lumMod val="75000"/>
                    <a:lumOff val="25000"/>
                  </a:schemeClr>
                </a:solidFill>
                <a:cs typeface="Arial" charset="0"/>
              </a:rPr>
              <a:t>2019</a:t>
            </a:r>
            <a:endParaRPr lang="ko-KR" altLang="en-US" sz="2100" dirty="0">
              <a:solidFill>
                <a:schemeClr val="tx1">
                  <a:lumMod val="75000"/>
                  <a:lumOff val="25000"/>
                </a:schemeClr>
              </a:solidFill>
            </a:endParaRPr>
          </a:p>
        </p:txBody>
      </p:sp>
      <p:sp>
        <p:nvSpPr>
          <p:cNvPr id="20" name="직사각형 113">
            <a:extLst>
              <a:ext uri="{FF2B5EF4-FFF2-40B4-BE49-F238E27FC236}">
                <a16:creationId xmlns:a16="http://schemas.microsoft.com/office/drawing/2014/main" xmlns="" id="{6A49C0C4-FA7F-49D4-A2EC-25B9288AFBB0}"/>
              </a:ext>
            </a:extLst>
          </p:cNvPr>
          <p:cNvSpPr>
            <a:spLocks noChangeArrowheads="1"/>
          </p:cNvSpPr>
          <p:nvPr/>
        </p:nvSpPr>
        <p:spPr bwMode="auto">
          <a:xfrm>
            <a:off x="3456567" y="2298700"/>
            <a:ext cx="1071563" cy="576263"/>
          </a:xfrm>
          <a:prstGeom prst="rect">
            <a:avLst/>
          </a:prstGeom>
          <a:noFill/>
          <a:ln w="9525">
            <a:noFill/>
            <a:miter lim="800000"/>
            <a:headEnd/>
            <a:tailEnd/>
          </a:ln>
        </p:spPr>
        <p:txBody>
          <a:bodyP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1049" b="1" dirty="0" smtClean="0">
                <a:solidFill>
                  <a:srgbClr val="FFC000"/>
                </a:solidFill>
                <a:cs typeface="Arial" charset="0"/>
              </a:rPr>
              <a:t>03-07</a:t>
            </a:r>
            <a:r>
              <a:rPr lang="en-US" altLang="ko-KR" sz="2100" b="1" dirty="0">
                <a:solidFill>
                  <a:schemeClr val="tx1">
                    <a:lumMod val="75000"/>
                    <a:lumOff val="25000"/>
                  </a:schemeClr>
                </a:solidFill>
                <a:cs typeface="Arial" charset="0"/>
              </a:rPr>
              <a:t/>
            </a:r>
            <a:br>
              <a:rPr lang="en-US" altLang="ko-KR" sz="2100" b="1" dirty="0">
                <a:solidFill>
                  <a:schemeClr val="tx1">
                    <a:lumMod val="75000"/>
                    <a:lumOff val="25000"/>
                  </a:schemeClr>
                </a:solidFill>
                <a:cs typeface="Arial" charset="0"/>
              </a:rPr>
            </a:br>
            <a:r>
              <a:rPr lang="en-US" altLang="ko-KR" sz="2100" b="1" dirty="0">
                <a:solidFill>
                  <a:schemeClr val="tx1">
                    <a:lumMod val="75000"/>
                    <a:lumOff val="25000"/>
                  </a:schemeClr>
                </a:solidFill>
                <a:cs typeface="Arial" charset="0"/>
              </a:rPr>
              <a:t>2019</a:t>
            </a:r>
            <a:endParaRPr lang="ko-KR" altLang="en-US" sz="2100" dirty="0">
              <a:solidFill>
                <a:schemeClr val="tx1">
                  <a:lumMod val="75000"/>
                  <a:lumOff val="25000"/>
                </a:schemeClr>
              </a:solidFill>
            </a:endParaRPr>
          </a:p>
        </p:txBody>
      </p:sp>
      <p:sp>
        <p:nvSpPr>
          <p:cNvPr id="21" name="직사각형 113">
            <a:extLst>
              <a:ext uri="{FF2B5EF4-FFF2-40B4-BE49-F238E27FC236}">
                <a16:creationId xmlns:a16="http://schemas.microsoft.com/office/drawing/2014/main" xmlns="" id="{39A1C9FA-089F-4B3D-B99C-AA8EFF9CA349}"/>
              </a:ext>
            </a:extLst>
          </p:cNvPr>
          <p:cNvSpPr>
            <a:spLocks noChangeArrowheads="1"/>
          </p:cNvSpPr>
          <p:nvPr/>
        </p:nvSpPr>
        <p:spPr bwMode="auto">
          <a:xfrm>
            <a:off x="4853567" y="4868863"/>
            <a:ext cx="1073150" cy="576262"/>
          </a:xfrm>
          <a:prstGeom prst="rect">
            <a:avLst/>
          </a:prstGeom>
          <a:noFill/>
          <a:ln w="9525">
            <a:noFill/>
            <a:miter lim="800000"/>
            <a:headEnd/>
            <a:tailEnd/>
          </a:ln>
        </p:spPr>
        <p:txBody>
          <a:bodyP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1049" b="1" dirty="0" smtClean="0">
                <a:solidFill>
                  <a:schemeClr val="tx1">
                    <a:lumMod val="75000"/>
                    <a:lumOff val="25000"/>
                  </a:schemeClr>
                </a:solidFill>
                <a:cs typeface="Arial" charset="0"/>
              </a:rPr>
              <a:t>08-12</a:t>
            </a:r>
            <a:r>
              <a:rPr lang="en-US" altLang="ko-KR" sz="2100" b="1" dirty="0">
                <a:solidFill>
                  <a:schemeClr val="tx1">
                    <a:lumMod val="75000"/>
                    <a:lumOff val="25000"/>
                  </a:schemeClr>
                </a:solidFill>
                <a:cs typeface="Arial" charset="0"/>
              </a:rPr>
              <a:t/>
            </a:r>
            <a:br>
              <a:rPr lang="en-US" altLang="ko-KR" sz="2100" b="1" dirty="0">
                <a:solidFill>
                  <a:schemeClr val="tx1">
                    <a:lumMod val="75000"/>
                    <a:lumOff val="25000"/>
                  </a:schemeClr>
                </a:solidFill>
                <a:cs typeface="Arial" charset="0"/>
              </a:rPr>
            </a:br>
            <a:r>
              <a:rPr lang="en-US" altLang="ko-KR" sz="2100" b="1" dirty="0">
                <a:solidFill>
                  <a:schemeClr val="tx1">
                    <a:lumMod val="75000"/>
                    <a:lumOff val="25000"/>
                  </a:schemeClr>
                </a:solidFill>
                <a:cs typeface="Arial" charset="0"/>
              </a:rPr>
              <a:t>2019</a:t>
            </a:r>
            <a:endParaRPr lang="ko-KR" altLang="en-US" sz="2100" dirty="0">
              <a:solidFill>
                <a:schemeClr val="tx1">
                  <a:lumMod val="75000"/>
                  <a:lumOff val="25000"/>
                </a:schemeClr>
              </a:solidFill>
            </a:endParaRPr>
          </a:p>
        </p:txBody>
      </p:sp>
      <p:sp>
        <p:nvSpPr>
          <p:cNvPr id="22" name="직사각형 113">
            <a:extLst>
              <a:ext uri="{FF2B5EF4-FFF2-40B4-BE49-F238E27FC236}">
                <a16:creationId xmlns:a16="http://schemas.microsoft.com/office/drawing/2014/main" xmlns="" id="{6A498E54-E24B-484E-A415-1E9F234B1E0B}"/>
              </a:ext>
            </a:extLst>
          </p:cNvPr>
          <p:cNvSpPr>
            <a:spLocks noChangeArrowheads="1"/>
          </p:cNvSpPr>
          <p:nvPr/>
        </p:nvSpPr>
        <p:spPr bwMode="auto">
          <a:xfrm>
            <a:off x="6272792" y="2276475"/>
            <a:ext cx="1071563" cy="576263"/>
          </a:xfrm>
          <a:prstGeom prst="rect">
            <a:avLst/>
          </a:prstGeom>
          <a:noFill/>
          <a:ln w="9525">
            <a:noFill/>
            <a:miter lim="800000"/>
            <a:headEnd/>
            <a:tailEnd/>
          </a:ln>
        </p:spPr>
        <p:txBody>
          <a:bodyP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1049" b="1" dirty="0" smtClean="0">
                <a:solidFill>
                  <a:schemeClr val="accent2">
                    <a:lumMod val="75000"/>
                  </a:schemeClr>
                </a:solidFill>
                <a:cs typeface="Arial" charset="0"/>
              </a:rPr>
              <a:t>01-12</a:t>
            </a:r>
            <a:r>
              <a:rPr lang="en-US" altLang="ko-KR" sz="2100" b="1" dirty="0">
                <a:solidFill>
                  <a:schemeClr val="tx1">
                    <a:lumMod val="75000"/>
                    <a:lumOff val="25000"/>
                  </a:schemeClr>
                </a:solidFill>
                <a:cs typeface="Arial" charset="0"/>
              </a:rPr>
              <a:t/>
            </a:r>
            <a:br>
              <a:rPr lang="en-US" altLang="ko-KR" sz="2100" b="1" dirty="0">
                <a:solidFill>
                  <a:schemeClr val="tx1">
                    <a:lumMod val="75000"/>
                    <a:lumOff val="25000"/>
                  </a:schemeClr>
                </a:solidFill>
                <a:cs typeface="Arial" charset="0"/>
              </a:rPr>
            </a:br>
            <a:r>
              <a:rPr lang="en-US" altLang="ko-KR" sz="2100" b="1" dirty="0" smtClean="0">
                <a:solidFill>
                  <a:schemeClr val="tx1">
                    <a:lumMod val="75000"/>
                    <a:lumOff val="25000"/>
                  </a:schemeClr>
                </a:solidFill>
                <a:cs typeface="Arial" charset="0"/>
              </a:rPr>
              <a:t>2020</a:t>
            </a:r>
            <a:endParaRPr lang="ko-KR" altLang="en-US" sz="2100" dirty="0">
              <a:solidFill>
                <a:schemeClr val="tx1">
                  <a:lumMod val="75000"/>
                  <a:lumOff val="25000"/>
                </a:schemeClr>
              </a:solidFill>
            </a:endParaRPr>
          </a:p>
        </p:txBody>
      </p:sp>
      <p:sp>
        <p:nvSpPr>
          <p:cNvPr id="23" name="Oval 21">
            <a:extLst>
              <a:ext uri="{FF2B5EF4-FFF2-40B4-BE49-F238E27FC236}">
                <a16:creationId xmlns:a16="http://schemas.microsoft.com/office/drawing/2014/main" xmlns="" id="{E42BFD25-0FA6-4F92-BBBA-47FB27A31CB6}"/>
              </a:ext>
            </a:extLst>
          </p:cNvPr>
          <p:cNvSpPr>
            <a:spLocks noChangeAspect="1"/>
          </p:cNvSpPr>
          <p:nvPr/>
        </p:nvSpPr>
        <p:spPr>
          <a:xfrm>
            <a:off x="4494792" y="4789488"/>
            <a:ext cx="509588" cy="44767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6"/>
          </a:p>
        </p:txBody>
      </p:sp>
      <p:sp>
        <p:nvSpPr>
          <p:cNvPr id="24" name="TextBox 38">
            <a:extLst>
              <a:ext uri="{FF2B5EF4-FFF2-40B4-BE49-F238E27FC236}">
                <a16:creationId xmlns:a16="http://schemas.microsoft.com/office/drawing/2014/main" xmlns="" id="{E90895E8-1509-48EE-BEDA-5AF62C3A6F9C}"/>
              </a:ext>
            </a:extLst>
          </p:cNvPr>
          <p:cNvSpPr txBox="1"/>
          <p:nvPr/>
        </p:nvSpPr>
        <p:spPr>
          <a:xfrm>
            <a:off x="1891292" y="4076700"/>
            <a:ext cx="2078038" cy="415498"/>
          </a:xfrm>
          <a:prstGeom prst="rect">
            <a:avLst/>
          </a:prstGeom>
          <a:noFill/>
        </p:spPr>
        <p:txBody>
          <a:bodyPr>
            <a:spAutoFit/>
          </a:bodyPr>
          <a:lstStyle/>
          <a:p>
            <a:pPr marL="128575" indent="-128575" eaLnBrk="1" hangingPunct="1">
              <a:buFont typeface="Arial" panose="020B0604020202020204" pitchFamily="34" charset="0"/>
              <a:buChar char="•"/>
              <a:defRPr/>
            </a:pPr>
            <a:r>
              <a:rPr lang="fr-FR" altLang="ko-KR" sz="1050" dirty="0">
                <a:solidFill>
                  <a:schemeClr val="tx1">
                    <a:lumMod val="75000"/>
                    <a:lumOff val="25000"/>
                  </a:schemeClr>
                </a:solidFill>
              </a:rPr>
              <a:t>Validation du périmètre </a:t>
            </a:r>
            <a:r>
              <a:rPr lang="fr-FR" altLang="ko-KR" sz="1050" dirty="0" smtClean="0">
                <a:solidFill>
                  <a:schemeClr val="tx1">
                    <a:lumMod val="75000"/>
                    <a:lumOff val="25000"/>
                  </a:schemeClr>
                </a:solidFill>
              </a:rPr>
              <a:t>projet</a:t>
            </a:r>
            <a:endParaRPr lang="fr-FR" altLang="ko-KR" sz="1050" dirty="0">
              <a:solidFill>
                <a:schemeClr val="tx1">
                  <a:lumMod val="75000"/>
                  <a:lumOff val="25000"/>
                </a:schemeClr>
              </a:solidFill>
            </a:endParaRPr>
          </a:p>
          <a:p>
            <a:pPr marL="128575" indent="-128575" eaLnBrk="1" hangingPunct="1">
              <a:buFont typeface="Arial" panose="020B0604020202020204" pitchFamily="34" charset="0"/>
              <a:buChar char="•"/>
              <a:defRPr/>
            </a:pPr>
            <a:r>
              <a:rPr lang="fr-FR" altLang="ko-KR" sz="1050" dirty="0">
                <a:solidFill>
                  <a:schemeClr val="tx1">
                    <a:lumMod val="75000"/>
                    <a:lumOff val="25000"/>
                  </a:schemeClr>
                </a:solidFill>
              </a:rPr>
              <a:t>Rédaction du cahier des charges</a:t>
            </a:r>
          </a:p>
        </p:txBody>
      </p:sp>
      <p:sp>
        <p:nvSpPr>
          <p:cNvPr id="25" name="TextBox 42">
            <a:extLst>
              <a:ext uri="{FF2B5EF4-FFF2-40B4-BE49-F238E27FC236}">
                <a16:creationId xmlns:a16="http://schemas.microsoft.com/office/drawing/2014/main" xmlns="" id="{A171FEE6-9C71-47B8-AC95-F39B91E6EAF0}"/>
              </a:ext>
            </a:extLst>
          </p:cNvPr>
          <p:cNvSpPr txBox="1"/>
          <p:nvPr/>
        </p:nvSpPr>
        <p:spPr>
          <a:xfrm>
            <a:off x="4697992" y="4076700"/>
            <a:ext cx="2044700" cy="415925"/>
          </a:xfrm>
          <a:prstGeom prst="rect">
            <a:avLst/>
          </a:prstGeom>
          <a:noFill/>
        </p:spPr>
        <p:txBody>
          <a:bodyPr wrap="square">
            <a:spAutoFit/>
          </a:bodyPr>
          <a:lstStyle/>
          <a:p>
            <a:pPr marL="171450" indent="-171450" eaLnBrk="1" hangingPunct="1">
              <a:buFont typeface="Arial" panose="020B0604020202020204" pitchFamily="34" charset="0"/>
              <a:buChar char="•"/>
              <a:defRPr/>
            </a:pPr>
            <a:r>
              <a:rPr lang="fr-FR" altLang="ko-KR" sz="1050" dirty="0">
                <a:solidFill>
                  <a:schemeClr val="tx1">
                    <a:lumMod val="75000"/>
                    <a:lumOff val="25000"/>
                  </a:schemeClr>
                </a:solidFill>
                <a:cs typeface="Arial" pitchFamily="34" charset="0"/>
              </a:rPr>
              <a:t>Développement et intégration des services (phase 1) </a:t>
            </a:r>
          </a:p>
        </p:txBody>
      </p:sp>
      <p:sp>
        <p:nvSpPr>
          <p:cNvPr id="26" name="TextBox 46">
            <a:extLst>
              <a:ext uri="{FF2B5EF4-FFF2-40B4-BE49-F238E27FC236}">
                <a16:creationId xmlns:a16="http://schemas.microsoft.com/office/drawing/2014/main" xmlns="" id="{A6ED59CF-0BCD-4566-B2FF-F693DEA17E6C}"/>
              </a:ext>
            </a:extLst>
          </p:cNvPr>
          <p:cNvSpPr txBox="1"/>
          <p:nvPr/>
        </p:nvSpPr>
        <p:spPr>
          <a:xfrm>
            <a:off x="3354967" y="2781300"/>
            <a:ext cx="2414588" cy="738664"/>
          </a:xfrm>
          <a:prstGeom prst="rect">
            <a:avLst/>
          </a:prstGeom>
          <a:noFill/>
        </p:spPr>
        <p:txBody>
          <a:bodyPr wrap="square">
            <a:spAutoFit/>
          </a:bodyPr>
          <a:lstStyle/>
          <a:p>
            <a:pPr marL="128575" indent="-128575" eaLnBrk="1" hangingPunct="1">
              <a:buFont typeface="Arial" panose="020B0604020202020204" pitchFamily="34" charset="0"/>
              <a:buChar char="•"/>
              <a:defRPr/>
            </a:pPr>
            <a:r>
              <a:rPr lang="fr-FR" altLang="ko-KR" sz="1050" dirty="0">
                <a:solidFill>
                  <a:schemeClr val="tx1">
                    <a:lumMod val="75000"/>
                    <a:lumOff val="25000"/>
                  </a:schemeClr>
                </a:solidFill>
                <a:cs typeface="Arial" pitchFamily="34" charset="0"/>
              </a:rPr>
              <a:t>Publication du DCE</a:t>
            </a:r>
          </a:p>
          <a:p>
            <a:pPr marL="128575" indent="-128575" eaLnBrk="1" hangingPunct="1">
              <a:buFont typeface="Arial" panose="020B0604020202020204" pitchFamily="34" charset="0"/>
              <a:buChar char="•"/>
              <a:defRPr/>
            </a:pPr>
            <a:r>
              <a:rPr lang="fr-FR" altLang="ko-KR" sz="1050" dirty="0">
                <a:solidFill>
                  <a:schemeClr val="tx1">
                    <a:lumMod val="75000"/>
                    <a:lumOff val="25000"/>
                  </a:schemeClr>
                </a:solidFill>
                <a:cs typeface="Arial" pitchFamily="34" charset="0"/>
              </a:rPr>
              <a:t>Choix des prestataires</a:t>
            </a:r>
          </a:p>
          <a:p>
            <a:pPr marL="128575" indent="-128575" eaLnBrk="1" hangingPunct="1">
              <a:buFont typeface="Arial" panose="020B0604020202020204" pitchFamily="34" charset="0"/>
              <a:buChar char="•"/>
              <a:defRPr/>
            </a:pPr>
            <a:r>
              <a:rPr lang="fr-FR" altLang="ko-KR" sz="1050" dirty="0">
                <a:ln w="0"/>
                <a:solidFill>
                  <a:schemeClr val="tx1">
                    <a:lumMod val="95000"/>
                    <a:lumOff val="5000"/>
                  </a:schemeClr>
                </a:solidFill>
                <a:cs typeface="Arial" pitchFamily="34" charset="0"/>
              </a:rPr>
              <a:t>Analyse des réponses et négociation</a:t>
            </a:r>
          </a:p>
          <a:p>
            <a:pPr marL="128575" indent="-128575" eaLnBrk="1" hangingPunct="1">
              <a:buFont typeface="Arial" panose="020B0604020202020204" pitchFamily="34" charset="0"/>
              <a:buChar char="•"/>
              <a:defRPr/>
            </a:pPr>
            <a:r>
              <a:rPr lang="fr-FR" altLang="ko-KR" sz="1050" dirty="0">
                <a:solidFill>
                  <a:schemeClr val="tx1">
                    <a:lumMod val="75000"/>
                    <a:lumOff val="25000"/>
                  </a:schemeClr>
                </a:solidFill>
                <a:cs typeface="Arial" pitchFamily="34" charset="0"/>
              </a:rPr>
              <a:t>Notification du marché</a:t>
            </a:r>
          </a:p>
        </p:txBody>
      </p:sp>
      <p:sp>
        <p:nvSpPr>
          <p:cNvPr id="27" name="Oval 50">
            <a:extLst>
              <a:ext uri="{FF2B5EF4-FFF2-40B4-BE49-F238E27FC236}">
                <a16:creationId xmlns:a16="http://schemas.microsoft.com/office/drawing/2014/main" xmlns="" id="{033CC2A7-43E5-47E3-9660-4ED5F31D6CCC}"/>
              </a:ext>
            </a:extLst>
          </p:cNvPr>
          <p:cNvSpPr>
            <a:spLocks noChangeAspect="1"/>
          </p:cNvSpPr>
          <p:nvPr/>
        </p:nvSpPr>
        <p:spPr>
          <a:xfrm>
            <a:off x="152980" y="2360613"/>
            <a:ext cx="444500" cy="50006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sz="2025"/>
          </a:p>
        </p:txBody>
      </p:sp>
      <p:sp>
        <p:nvSpPr>
          <p:cNvPr id="28" name="TextBox 9">
            <a:extLst>
              <a:ext uri="{FF2B5EF4-FFF2-40B4-BE49-F238E27FC236}">
                <a16:creationId xmlns:a16="http://schemas.microsoft.com/office/drawing/2014/main" xmlns="" id="{05699A36-4D24-4C12-918E-DBC4C9FC12F1}"/>
              </a:ext>
            </a:extLst>
          </p:cNvPr>
          <p:cNvSpPr txBox="1"/>
          <p:nvPr/>
        </p:nvSpPr>
        <p:spPr>
          <a:xfrm>
            <a:off x="470480" y="2708275"/>
            <a:ext cx="2381250" cy="738664"/>
          </a:xfrm>
          <a:prstGeom prst="rect">
            <a:avLst/>
          </a:prstGeom>
          <a:noFill/>
        </p:spPr>
        <p:txBody>
          <a:bodyPr wrap="square">
            <a:spAutoFit/>
          </a:bodyPr>
          <a:lstStyle/>
          <a:p>
            <a:pPr marL="128575" indent="-128575" eaLnBrk="1" hangingPunct="1">
              <a:buFont typeface="Arial" panose="020B0604020202020204" pitchFamily="34" charset="0"/>
              <a:buChar char="•"/>
              <a:defRPr/>
            </a:pPr>
            <a:r>
              <a:rPr lang="fr-FR" altLang="ko-KR" sz="1050" dirty="0">
                <a:solidFill>
                  <a:schemeClr val="tx1">
                    <a:lumMod val="75000"/>
                    <a:lumOff val="25000"/>
                  </a:schemeClr>
                </a:solidFill>
                <a:cs typeface="Arial" pitchFamily="34" charset="0"/>
              </a:rPr>
              <a:t>Echanges avec les partenaires </a:t>
            </a:r>
          </a:p>
          <a:p>
            <a:pPr marL="128575" indent="-128575" eaLnBrk="1" hangingPunct="1">
              <a:buFont typeface="Arial" panose="020B0604020202020204" pitchFamily="34" charset="0"/>
              <a:buChar char="•"/>
              <a:defRPr/>
            </a:pPr>
            <a:r>
              <a:rPr lang="fr-FR" altLang="ko-KR" sz="1050" dirty="0">
                <a:solidFill>
                  <a:schemeClr val="tx1">
                    <a:lumMod val="75000"/>
                    <a:lumOff val="25000"/>
                  </a:schemeClr>
                </a:solidFill>
                <a:cs typeface="Arial" pitchFamily="34" charset="0"/>
              </a:rPr>
              <a:t>Validation du projet et signature de la convention</a:t>
            </a:r>
          </a:p>
          <a:p>
            <a:pPr marL="128575" indent="-128575" eaLnBrk="1" hangingPunct="1">
              <a:buFont typeface="Arial" panose="020B0604020202020204" pitchFamily="34" charset="0"/>
              <a:buChar char="•"/>
              <a:defRPr/>
            </a:pPr>
            <a:r>
              <a:rPr lang="fr-FR" altLang="ko-KR" sz="1050" dirty="0">
                <a:solidFill>
                  <a:schemeClr val="tx1">
                    <a:lumMod val="75000"/>
                    <a:lumOff val="25000"/>
                  </a:schemeClr>
                </a:solidFill>
                <a:cs typeface="Arial" pitchFamily="34" charset="0"/>
              </a:rPr>
              <a:t>Ateliers d’idéation </a:t>
            </a:r>
          </a:p>
        </p:txBody>
      </p:sp>
      <p:sp>
        <p:nvSpPr>
          <p:cNvPr id="29" name="TextBox 42">
            <a:extLst>
              <a:ext uri="{FF2B5EF4-FFF2-40B4-BE49-F238E27FC236}">
                <a16:creationId xmlns:a16="http://schemas.microsoft.com/office/drawing/2014/main" xmlns="" id="{A171FEE6-9C71-47B8-AC95-F39B91E6EAF0}"/>
              </a:ext>
            </a:extLst>
          </p:cNvPr>
          <p:cNvSpPr txBox="1"/>
          <p:nvPr/>
        </p:nvSpPr>
        <p:spPr>
          <a:xfrm>
            <a:off x="6023554" y="2852738"/>
            <a:ext cx="1997039" cy="415498"/>
          </a:xfrm>
          <a:prstGeom prst="rect">
            <a:avLst/>
          </a:prstGeom>
          <a:noFill/>
        </p:spPr>
        <p:txBody>
          <a:bodyPr wrap="square">
            <a:spAutoFit/>
          </a:bodyPr>
          <a:lstStyle/>
          <a:p>
            <a:pPr marL="128575" indent="-128575" eaLnBrk="1" hangingPunct="1">
              <a:buFont typeface="Arial" panose="020B0604020202020204" pitchFamily="34" charset="0"/>
              <a:buChar char="•"/>
              <a:defRPr/>
            </a:pPr>
            <a:r>
              <a:rPr lang="fr-FR" altLang="ko-KR" sz="1050" dirty="0">
                <a:solidFill>
                  <a:schemeClr val="tx1">
                    <a:lumMod val="75000"/>
                    <a:lumOff val="25000"/>
                  </a:schemeClr>
                </a:solidFill>
                <a:cs typeface="Arial" pitchFamily="34" charset="0"/>
              </a:rPr>
              <a:t>Développement et intégration des services (phase 2) </a:t>
            </a:r>
          </a:p>
        </p:txBody>
      </p:sp>
      <p:sp>
        <p:nvSpPr>
          <p:cNvPr id="30" name="Oval 21">
            <a:extLst>
              <a:ext uri="{FF2B5EF4-FFF2-40B4-BE49-F238E27FC236}">
                <a16:creationId xmlns:a16="http://schemas.microsoft.com/office/drawing/2014/main" xmlns="" id="{E42BFD25-0FA6-4F92-BBBA-47FB27A31CB6}"/>
              </a:ext>
            </a:extLst>
          </p:cNvPr>
          <p:cNvSpPr>
            <a:spLocks noChangeAspect="1"/>
          </p:cNvSpPr>
          <p:nvPr/>
        </p:nvSpPr>
        <p:spPr>
          <a:xfrm>
            <a:off x="5769555" y="2419350"/>
            <a:ext cx="509587" cy="44767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lIns="68581" tIns="34290" rIns="68581" bIns="34290" anchor="ctr"/>
          <a:lstStyle/>
          <a:p>
            <a:pPr algn="ctr" eaLnBrk="1" hangingPunct="1">
              <a:defRPr/>
            </a:pPr>
            <a:endParaRPr lang="ko-KR" altLang="en-US" sz="2026"/>
          </a:p>
        </p:txBody>
      </p:sp>
      <p:sp>
        <p:nvSpPr>
          <p:cNvPr id="32" name="Block Arc 14">
            <a:extLst>
              <a:ext uri="{FF2B5EF4-FFF2-40B4-BE49-F238E27FC236}">
                <a16:creationId xmlns:a16="http://schemas.microsoft.com/office/drawing/2014/main" xmlns="" id="{F84CC100-88A8-4E3E-8091-D49E44C308ED}"/>
              </a:ext>
            </a:extLst>
          </p:cNvPr>
          <p:cNvSpPr/>
          <p:nvPr/>
        </p:nvSpPr>
        <p:spPr>
          <a:xfrm rot="16200000">
            <a:off x="3072392" y="2360613"/>
            <a:ext cx="425450" cy="425450"/>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lIns="68581" tIns="34290" rIns="68581" bIns="34290" anchor="ctr"/>
          <a:lstStyle/>
          <a:p>
            <a:pPr algn="ctr" eaLnBrk="1" hangingPunct="1">
              <a:defRPr/>
            </a:pPr>
            <a:endParaRPr lang="ko-KR" altLang="en-US" sz="2025">
              <a:solidFill>
                <a:schemeClr val="tx1"/>
              </a:solidFill>
            </a:endParaRPr>
          </a:p>
        </p:txBody>
      </p:sp>
      <p:sp>
        <p:nvSpPr>
          <p:cNvPr id="33" name="Chevron 19">
            <a:extLst>
              <a:ext uri="{FF2B5EF4-FFF2-40B4-BE49-F238E27FC236}">
                <a16:creationId xmlns:a16="http://schemas.microsoft.com/office/drawing/2014/main" xmlns="" id="{51E31419-CCDB-40D8-B898-47AB5DCD4003}"/>
              </a:ext>
            </a:extLst>
          </p:cNvPr>
          <p:cNvSpPr/>
          <p:nvPr/>
        </p:nvSpPr>
        <p:spPr>
          <a:xfrm>
            <a:off x="7469767" y="3794125"/>
            <a:ext cx="1014413" cy="160338"/>
          </a:xfrm>
          <a:prstGeom prst="chevron">
            <a:avLst>
              <a:gd name="adj" fmla="val 39922"/>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endParaRPr lang="ko-KR" altLang="en-US" sz="2025" dirty="0">
              <a:solidFill>
                <a:schemeClr val="tx1"/>
              </a:solidFill>
            </a:endParaRPr>
          </a:p>
        </p:txBody>
      </p:sp>
      <p:cxnSp>
        <p:nvCxnSpPr>
          <p:cNvPr id="34" name="Straight Connector 16">
            <a:extLst>
              <a:ext uri="{FF2B5EF4-FFF2-40B4-BE49-F238E27FC236}">
                <a16:creationId xmlns:a16="http://schemas.microsoft.com/office/drawing/2014/main" xmlns="" id="{39A8999E-5AE1-4A5D-B901-407F4A27B462}"/>
              </a:ext>
            </a:extLst>
          </p:cNvPr>
          <p:cNvCxnSpPr>
            <a:cxnSpLocks/>
          </p:cNvCxnSpPr>
          <p:nvPr/>
        </p:nvCxnSpPr>
        <p:spPr>
          <a:xfrm>
            <a:off x="7425317" y="3860800"/>
            <a:ext cx="0" cy="960438"/>
          </a:xfrm>
          <a:prstGeom prst="line">
            <a:avLst/>
          </a:prstGeom>
          <a:ln>
            <a:headEnd type="oval" w="med" len="med"/>
          </a:ln>
        </p:spPr>
        <p:style>
          <a:lnRef idx="2">
            <a:schemeClr val="dk1"/>
          </a:lnRef>
          <a:fillRef idx="0">
            <a:schemeClr val="dk1"/>
          </a:fillRef>
          <a:effectRef idx="1">
            <a:schemeClr val="dk1"/>
          </a:effectRef>
          <a:fontRef idx="minor">
            <a:schemeClr val="tx1"/>
          </a:fontRef>
        </p:style>
      </p:cxnSp>
      <p:sp>
        <p:nvSpPr>
          <p:cNvPr id="35" name="직사각형 113">
            <a:extLst>
              <a:ext uri="{FF2B5EF4-FFF2-40B4-BE49-F238E27FC236}">
                <a16:creationId xmlns:a16="http://schemas.microsoft.com/office/drawing/2014/main" xmlns="" id="{6A498E54-E24B-484E-A415-1E9F234B1E0B}"/>
              </a:ext>
            </a:extLst>
          </p:cNvPr>
          <p:cNvSpPr>
            <a:spLocks noChangeArrowheads="1"/>
          </p:cNvSpPr>
          <p:nvPr/>
        </p:nvSpPr>
        <p:spPr bwMode="auto">
          <a:xfrm>
            <a:off x="7566605" y="4875213"/>
            <a:ext cx="1071562" cy="576262"/>
          </a:xfrm>
          <a:prstGeom prst="rect">
            <a:avLst/>
          </a:prstGeom>
          <a:noFill/>
          <a:ln w="9525">
            <a:noFill/>
            <a:miter lim="800000"/>
            <a:headEnd/>
            <a:tailEnd/>
          </a:ln>
        </p:spPr>
        <p:txBody>
          <a:bodyP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1049" b="1" dirty="0" smtClean="0">
                <a:solidFill>
                  <a:schemeClr val="accent2">
                    <a:lumMod val="75000"/>
                  </a:schemeClr>
                </a:solidFill>
                <a:cs typeface="Arial" charset="0"/>
              </a:rPr>
              <a:t>01-04</a:t>
            </a:r>
            <a:r>
              <a:rPr lang="en-US" altLang="ko-KR" sz="2100" b="1" dirty="0">
                <a:solidFill>
                  <a:schemeClr val="tx1">
                    <a:lumMod val="75000"/>
                    <a:lumOff val="25000"/>
                  </a:schemeClr>
                </a:solidFill>
                <a:cs typeface="Arial" charset="0"/>
              </a:rPr>
              <a:t/>
            </a:r>
            <a:br>
              <a:rPr lang="en-US" altLang="ko-KR" sz="2100" b="1" dirty="0">
                <a:solidFill>
                  <a:schemeClr val="tx1">
                    <a:lumMod val="75000"/>
                    <a:lumOff val="25000"/>
                  </a:schemeClr>
                </a:solidFill>
                <a:cs typeface="Arial" charset="0"/>
              </a:rPr>
            </a:br>
            <a:r>
              <a:rPr lang="en-US" altLang="ko-KR" sz="2100" b="1" dirty="0" smtClean="0">
                <a:solidFill>
                  <a:schemeClr val="tx1">
                    <a:lumMod val="75000"/>
                    <a:lumOff val="25000"/>
                  </a:schemeClr>
                </a:solidFill>
                <a:cs typeface="Arial" charset="0"/>
              </a:rPr>
              <a:t>2021</a:t>
            </a:r>
            <a:endParaRPr lang="ko-KR" altLang="en-US" sz="2100" dirty="0">
              <a:solidFill>
                <a:schemeClr val="tx1">
                  <a:lumMod val="75000"/>
                  <a:lumOff val="25000"/>
                </a:schemeClr>
              </a:solidFill>
            </a:endParaRPr>
          </a:p>
        </p:txBody>
      </p:sp>
      <p:sp>
        <p:nvSpPr>
          <p:cNvPr id="36" name="Graphic 11">
            <a:extLst>
              <a:ext uri="{FF2B5EF4-FFF2-40B4-BE49-F238E27FC236}">
                <a16:creationId xmlns:a16="http://schemas.microsoft.com/office/drawing/2014/main" xmlns="" id="{99BA83A2-08B5-4361-BB87-D38CFEAA76E3}"/>
              </a:ext>
            </a:extLst>
          </p:cNvPr>
          <p:cNvSpPr/>
          <p:nvPr/>
        </p:nvSpPr>
        <p:spPr>
          <a:xfrm>
            <a:off x="7209417" y="4868863"/>
            <a:ext cx="147638" cy="493712"/>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tx1">
              <a:lumMod val="95000"/>
              <a:lumOff val="5000"/>
            </a:schemeClr>
          </a:solidFill>
          <a:ln w="9525" cap="flat">
            <a:noFill/>
            <a:prstDash val="solid"/>
            <a:miter/>
          </a:ln>
        </p:spPr>
        <p:txBody>
          <a:bodyPr anchor="ctr"/>
          <a:lstStyle/>
          <a:p>
            <a:pPr>
              <a:defRPr/>
            </a:pPr>
            <a:endParaRPr lang="en-US">
              <a:solidFill>
                <a:schemeClr val="tx1">
                  <a:lumMod val="95000"/>
                  <a:lumOff val="5000"/>
                </a:schemeClr>
              </a:solidFill>
            </a:endParaRPr>
          </a:p>
        </p:txBody>
      </p:sp>
      <p:sp>
        <p:nvSpPr>
          <p:cNvPr id="37" name="Graphic 13">
            <a:extLst>
              <a:ext uri="{FF2B5EF4-FFF2-40B4-BE49-F238E27FC236}">
                <a16:creationId xmlns:a16="http://schemas.microsoft.com/office/drawing/2014/main" xmlns="" id="{F018174E-0959-4D10-9377-573929C228B5}"/>
              </a:ext>
            </a:extLst>
          </p:cNvPr>
          <p:cNvSpPr/>
          <p:nvPr/>
        </p:nvSpPr>
        <p:spPr>
          <a:xfrm>
            <a:off x="7393567" y="4879975"/>
            <a:ext cx="179388" cy="501650"/>
          </a:xfrm>
          <a:custGeom>
            <a:avLst/>
            <a:gdLst>
              <a:gd name="connsiteX0" fmla="*/ 885467 w 2209800"/>
              <a:gd name="connsiteY0" fmla="*/ 1710437 h 4572000"/>
              <a:gd name="connsiteX1" fmla="*/ 892135 w 2209800"/>
              <a:gd name="connsiteY1" fmla="*/ 1752347 h 4572000"/>
              <a:gd name="connsiteX2" fmla="*/ 897850 w 2209800"/>
              <a:gd name="connsiteY2" fmla="*/ 1790447 h 4572000"/>
              <a:gd name="connsiteX3" fmla="*/ 904517 w 2209800"/>
              <a:gd name="connsiteY3" fmla="*/ 1932369 h 4572000"/>
              <a:gd name="connsiteX4" fmla="*/ 921662 w 2209800"/>
              <a:gd name="connsiteY4" fmla="*/ 2051432 h 4572000"/>
              <a:gd name="connsiteX5" fmla="*/ 928330 w 2209800"/>
              <a:gd name="connsiteY5" fmla="*/ 2101914 h 4572000"/>
              <a:gd name="connsiteX6" fmla="*/ 946427 w 2209800"/>
              <a:gd name="connsiteY6" fmla="*/ 2244789 h 4572000"/>
              <a:gd name="connsiteX7" fmla="*/ 962620 w 2209800"/>
              <a:gd name="connsiteY7" fmla="*/ 2288604 h 4572000"/>
              <a:gd name="connsiteX8" fmla="*/ 968335 w 2209800"/>
              <a:gd name="connsiteY8" fmla="*/ 2320037 h 4572000"/>
              <a:gd name="connsiteX9" fmla="*/ 973097 w 2209800"/>
              <a:gd name="connsiteY9" fmla="*/ 2427669 h 4572000"/>
              <a:gd name="connsiteX10" fmla="*/ 978812 w 2209800"/>
              <a:gd name="connsiteY10" fmla="*/ 2535302 h 4572000"/>
              <a:gd name="connsiteX11" fmla="*/ 984527 w 2209800"/>
              <a:gd name="connsiteY11" fmla="*/ 2573402 h 4572000"/>
              <a:gd name="connsiteX12" fmla="*/ 1006435 w 2209800"/>
              <a:gd name="connsiteY12" fmla="*/ 2653412 h 4572000"/>
              <a:gd name="connsiteX13" fmla="*/ 1032152 w 2209800"/>
              <a:gd name="connsiteY13" fmla="*/ 2803907 h 4572000"/>
              <a:gd name="connsiteX14" fmla="*/ 1064537 w 2209800"/>
              <a:gd name="connsiteY14" fmla="*/ 2968689 h 4572000"/>
              <a:gd name="connsiteX15" fmla="*/ 1080730 w 2209800"/>
              <a:gd name="connsiteY15" fmla="*/ 3057272 h 4572000"/>
              <a:gd name="connsiteX16" fmla="*/ 1086445 w 2209800"/>
              <a:gd name="connsiteY16" fmla="*/ 3086799 h 4572000"/>
              <a:gd name="connsiteX17" fmla="*/ 1071205 w 2209800"/>
              <a:gd name="connsiteY17" fmla="*/ 3240152 h 4572000"/>
              <a:gd name="connsiteX18" fmla="*/ 1031200 w 2209800"/>
              <a:gd name="connsiteY18" fmla="*/ 3353499 h 4572000"/>
              <a:gd name="connsiteX19" fmla="*/ 980717 w 2209800"/>
              <a:gd name="connsiteY19" fmla="*/ 3465894 h 4572000"/>
              <a:gd name="connsiteX20" fmla="*/ 928330 w 2209800"/>
              <a:gd name="connsiteY20" fmla="*/ 3567812 h 4572000"/>
              <a:gd name="connsiteX21" fmla="*/ 801647 w 2209800"/>
              <a:gd name="connsiteY21" fmla="*/ 3794507 h 4572000"/>
              <a:gd name="connsiteX22" fmla="*/ 793075 w 2209800"/>
              <a:gd name="connsiteY22" fmla="*/ 3816414 h 4572000"/>
              <a:gd name="connsiteX23" fmla="*/ 786407 w 2209800"/>
              <a:gd name="connsiteY23" fmla="*/ 3832607 h 4572000"/>
              <a:gd name="connsiteX24" fmla="*/ 734972 w 2209800"/>
              <a:gd name="connsiteY24" fmla="*/ 3904997 h 4572000"/>
              <a:gd name="connsiteX25" fmla="*/ 683537 w 2209800"/>
              <a:gd name="connsiteY25" fmla="*/ 3978339 h 4572000"/>
              <a:gd name="connsiteX26" fmla="*/ 614005 w 2209800"/>
              <a:gd name="connsiteY26" fmla="*/ 4091687 h 4572000"/>
              <a:gd name="connsiteX27" fmla="*/ 609242 w 2209800"/>
              <a:gd name="connsiteY27" fmla="*/ 4165982 h 4572000"/>
              <a:gd name="connsiteX28" fmla="*/ 646390 w 2209800"/>
              <a:gd name="connsiteY28" fmla="*/ 4245040 h 4572000"/>
              <a:gd name="connsiteX29" fmla="*/ 675917 w 2209800"/>
              <a:gd name="connsiteY29" fmla="*/ 4280282 h 4572000"/>
              <a:gd name="connsiteX30" fmla="*/ 686395 w 2209800"/>
              <a:gd name="connsiteY30" fmla="*/ 4306952 h 4572000"/>
              <a:gd name="connsiteX31" fmla="*/ 692110 w 2209800"/>
              <a:gd name="connsiteY31" fmla="*/ 4324097 h 4572000"/>
              <a:gd name="connsiteX32" fmla="*/ 793075 w 2209800"/>
              <a:gd name="connsiteY32" fmla="*/ 4383152 h 4572000"/>
              <a:gd name="connsiteX33" fmla="*/ 821650 w 2209800"/>
              <a:gd name="connsiteY33" fmla="*/ 4398392 h 4572000"/>
              <a:gd name="connsiteX34" fmla="*/ 854035 w 2209800"/>
              <a:gd name="connsiteY34" fmla="*/ 4415537 h 4572000"/>
              <a:gd name="connsiteX35" fmla="*/ 868322 w 2209800"/>
              <a:gd name="connsiteY35" fmla="*/ 4425062 h 4572000"/>
              <a:gd name="connsiteX36" fmla="*/ 887372 w 2209800"/>
              <a:gd name="connsiteY36" fmla="*/ 4444112 h 4572000"/>
              <a:gd name="connsiteX37" fmla="*/ 898802 w 2209800"/>
              <a:gd name="connsiteY37" fmla="*/ 4479355 h 4572000"/>
              <a:gd name="connsiteX38" fmla="*/ 890230 w 2209800"/>
              <a:gd name="connsiteY38" fmla="*/ 4500309 h 4572000"/>
              <a:gd name="connsiteX39" fmla="*/ 854035 w 2209800"/>
              <a:gd name="connsiteY39" fmla="*/ 4511740 h 4572000"/>
              <a:gd name="connsiteX40" fmla="*/ 772120 w 2209800"/>
              <a:gd name="connsiteY40" fmla="*/ 4520312 h 4572000"/>
              <a:gd name="connsiteX41" fmla="*/ 739735 w 2209800"/>
              <a:gd name="connsiteY41" fmla="*/ 4525074 h 4572000"/>
              <a:gd name="connsiteX42" fmla="*/ 699730 w 2209800"/>
              <a:gd name="connsiteY42" fmla="*/ 4525074 h 4572000"/>
              <a:gd name="connsiteX43" fmla="*/ 545425 w 2209800"/>
              <a:gd name="connsiteY43" fmla="*/ 4504119 h 4572000"/>
              <a:gd name="connsiteX44" fmla="*/ 506372 w 2209800"/>
              <a:gd name="connsiteY44" fmla="*/ 4501262 h 4572000"/>
              <a:gd name="connsiteX45" fmla="*/ 495895 w 2209800"/>
              <a:gd name="connsiteY45" fmla="*/ 4508882 h 4572000"/>
              <a:gd name="connsiteX46" fmla="*/ 470177 w 2209800"/>
              <a:gd name="connsiteY46" fmla="*/ 4525074 h 4572000"/>
              <a:gd name="connsiteX47" fmla="*/ 388262 w 2209800"/>
              <a:gd name="connsiteY47" fmla="*/ 4525074 h 4572000"/>
              <a:gd name="connsiteX48" fmla="*/ 358735 w 2209800"/>
              <a:gd name="connsiteY48" fmla="*/ 4523169 h 4572000"/>
              <a:gd name="connsiteX49" fmla="*/ 353020 w 2209800"/>
              <a:gd name="connsiteY49" fmla="*/ 4547934 h 4572000"/>
              <a:gd name="connsiteX50" fmla="*/ 316825 w 2209800"/>
              <a:gd name="connsiteY50" fmla="*/ 4568890 h 4572000"/>
              <a:gd name="connsiteX51" fmla="*/ 287297 w 2209800"/>
              <a:gd name="connsiteY51" fmla="*/ 4562222 h 4572000"/>
              <a:gd name="connsiteX52" fmla="*/ 175855 w 2209800"/>
              <a:gd name="connsiteY52" fmla="*/ 4508882 h 4572000"/>
              <a:gd name="connsiteX53" fmla="*/ 85367 w 2209800"/>
              <a:gd name="connsiteY53" fmla="*/ 4374580 h 4572000"/>
              <a:gd name="connsiteX54" fmla="*/ 74890 w 2209800"/>
              <a:gd name="connsiteY54" fmla="*/ 4325049 h 4572000"/>
              <a:gd name="connsiteX55" fmla="*/ 81557 w 2209800"/>
              <a:gd name="connsiteY55" fmla="*/ 4298380 h 4572000"/>
              <a:gd name="connsiteX56" fmla="*/ 84415 w 2209800"/>
              <a:gd name="connsiteY56" fmla="*/ 4290759 h 4572000"/>
              <a:gd name="connsiteX57" fmla="*/ 72032 w 2209800"/>
              <a:gd name="connsiteY57" fmla="*/ 4205034 h 4572000"/>
              <a:gd name="connsiteX58" fmla="*/ 46315 w 2209800"/>
              <a:gd name="connsiteY58" fmla="*/ 4178364 h 4572000"/>
              <a:gd name="connsiteX59" fmla="*/ 37742 w 2209800"/>
              <a:gd name="connsiteY59" fmla="*/ 4167887 h 4572000"/>
              <a:gd name="connsiteX60" fmla="*/ 12977 w 2209800"/>
              <a:gd name="connsiteY60" fmla="*/ 4050729 h 4572000"/>
              <a:gd name="connsiteX61" fmla="*/ 7262 w 2209800"/>
              <a:gd name="connsiteY61" fmla="*/ 4008819 h 4572000"/>
              <a:gd name="connsiteX62" fmla="*/ 22502 w 2209800"/>
              <a:gd name="connsiteY62" fmla="*/ 3985959 h 4572000"/>
              <a:gd name="connsiteX63" fmla="*/ 53935 w 2209800"/>
              <a:gd name="connsiteY63" fmla="*/ 3975482 h 4572000"/>
              <a:gd name="connsiteX64" fmla="*/ 62507 w 2209800"/>
              <a:gd name="connsiteY64" fmla="*/ 3974529 h 4572000"/>
              <a:gd name="connsiteX65" fmla="*/ 120610 w 2209800"/>
              <a:gd name="connsiteY65" fmla="*/ 3955479 h 4572000"/>
              <a:gd name="connsiteX66" fmla="*/ 182522 w 2209800"/>
              <a:gd name="connsiteY66" fmla="*/ 3945954 h 4572000"/>
              <a:gd name="connsiteX67" fmla="*/ 207287 w 2209800"/>
              <a:gd name="connsiteY67" fmla="*/ 3932619 h 4572000"/>
              <a:gd name="connsiteX68" fmla="*/ 233005 w 2209800"/>
              <a:gd name="connsiteY68" fmla="*/ 3907854 h 4572000"/>
              <a:gd name="connsiteX69" fmla="*/ 228242 w 2209800"/>
              <a:gd name="connsiteY69" fmla="*/ 3892614 h 4572000"/>
              <a:gd name="connsiteX70" fmla="*/ 219670 w 2209800"/>
              <a:gd name="connsiteY70" fmla="*/ 3876422 h 4572000"/>
              <a:gd name="connsiteX71" fmla="*/ 228242 w 2209800"/>
              <a:gd name="connsiteY71" fmla="*/ 3838322 h 4572000"/>
              <a:gd name="connsiteX72" fmla="*/ 231100 w 2209800"/>
              <a:gd name="connsiteY72" fmla="*/ 3817367 h 4572000"/>
              <a:gd name="connsiteX73" fmla="*/ 232052 w 2209800"/>
              <a:gd name="connsiteY73" fmla="*/ 3781172 h 4572000"/>
              <a:gd name="connsiteX74" fmla="*/ 227290 w 2209800"/>
              <a:gd name="connsiteY74" fmla="*/ 3730689 h 4572000"/>
              <a:gd name="connsiteX75" fmla="*/ 221575 w 2209800"/>
              <a:gd name="connsiteY75" fmla="*/ 3612579 h 4572000"/>
              <a:gd name="connsiteX76" fmla="*/ 220622 w 2209800"/>
              <a:gd name="connsiteY76" fmla="*/ 3493517 h 4572000"/>
              <a:gd name="connsiteX77" fmla="*/ 215860 w 2209800"/>
              <a:gd name="connsiteY77" fmla="*/ 3317304 h 4572000"/>
              <a:gd name="connsiteX78" fmla="*/ 201572 w 2209800"/>
              <a:gd name="connsiteY78" fmla="*/ 3209672 h 4572000"/>
              <a:gd name="connsiteX79" fmla="*/ 183475 w 2209800"/>
              <a:gd name="connsiteY79" fmla="*/ 3084894 h 4572000"/>
              <a:gd name="connsiteX80" fmla="*/ 172997 w 2209800"/>
              <a:gd name="connsiteY80" fmla="*/ 2980119 h 4572000"/>
              <a:gd name="connsiteX81" fmla="*/ 172045 w 2209800"/>
              <a:gd name="connsiteY81" fmla="*/ 2974404 h 4572000"/>
              <a:gd name="connsiteX82" fmla="*/ 165377 w 2209800"/>
              <a:gd name="connsiteY82" fmla="*/ 2844864 h 4572000"/>
              <a:gd name="connsiteX83" fmla="*/ 154900 w 2209800"/>
              <a:gd name="connsiteY83" fmla="*/ 2724849 h 4572000"/>
              <a:gd name="connsiteX84" fmla="*/ 154900 w 2209800"/>
              <a:gd name="connsiteY84" fmla="*/ 2719134 h 4572000"/>
              <a:gd name="connsiteX85" fmla="*/ 148232 w 2209800"/>
              <a:gd name="connsiteY85" fmla="*/ 2607692 h 4572000"/>
              <a:gd name="connsiteX86" fmla="*/ 143470 w 2209800"/>
              <a:gd name="connsiteY86" fmla="*/ 2587689 h 4572000"/>
              <a:gd name="connsiteX87" fmla="*/ 105370 w 2209800"/>
              <a:gd name="connsiteY87" fmla="*/ 2455292 h 4572000"/>
              <a:gd name="connsiteX88" fmla="*/ 96797 w 2209800"/>
              <a:gd name="connsiteY88" fmla="*/ 2437194 h 4572000"/>
              <a:gd name="connsiteX89" fmla="*/ 75842 w 2209800"/>
              <a:gd name="connsiteY89" fmla="*/ 2390522 h 4572000"/>
              <a:gd name="connsiteX90" fmla="*/ 63460 w 2209800"/>
              <a:gd name="connsiteY90" fmla="*/ 2282889 h 4572000"/>
              <a:gd name="connsiteX91" fmla="*/ 62507 w 2209800"/>
              <a:gd name="connsiteY91" fmla="*/ 2242884 h 4572000"/>
              <a:gd name="connsiteX92" fmla="*/ 57745 w 2209800"/>
              <a:gd name="connsiteY92" fmla="*/ 2176209 h 4572000"/>
              <a:gd name="connsiteX93" fmla="*/ 58697 w 2209800"/>
              <a:gd name="connsiteY93" fmla="*/ 2160969 h 4572000"/>
              <a:gd name="connsiteX94" fmla="*/ 61555 w 2209800"/>
              <a:gd name="connsiteY94" fmla="*/ 2131442 h 4572000"/>
              <a:gd name="connsiteX95" fmla="*/ 91082 w 2209800"/>
              <a:gd name="connsiteY95" fmla="*/ 1947609 h 4572000"/>
              <a:gd name="connsiteX96" fmla="*/ 154900 w 2209800"/>
              <a:gd name="connsiteY96" fmla="*/ 1763777 h 4572000"/>
              <a:gd name="connsiteX97" fmla="*/ 158710 w 2209800"/>
              <a:gd name="connsiteY97" fmla="*/ 1719009 h 4572000"/>
              <a:gd name="connsiteX98" fmla="*/ 103465 w 2209800"/>
              <a:gd name="connsiteY98" fmla="*/ 1514222 h 4572000"/>
              <a:gd name="connsiteX99" fmla="*/ 73937 w 2209800"/>
              <a:gd name="connsiteY99" fmla="*/ 1451357 h 4572000"/>
              <a:gd name="connsiteX100" fmla="*/ 50125 w 2209800"/>
              <a:gd name="connsiteY100" fmla="*/ 1349439 h 4572000"/>
              <a:gd name="connsiteX101" fmla="*/ 30122 w 2209800"/>
              <a:gd name="connsiteY101" fmla="*/ 1281812 h 4572000"/>
              <a:gd name="connsiteX102" fmla="*/ 13930 w 2209800"/>
              <a:gd name="connsiteY102" fmla="*/ 1237044 h 4572000"/>
              <a:gd name="connsiteX103" fmla="*/ 8215 w 2209800"/>
              <a:gd name="connsiteY103" fmla="*/ 1079882 h 4572000"/>
              <a:gd name="connsiteX104" fmla="*/ 18692 w 2209800"/>
              <a:gd name="connsiteY104" fmla="*/ 997014 h 4572000"/>
              <a:gd name="connsiteX105" fmla="*/ 25360 w 2209800"/>
              <a:gd name="connsiteY105" fmla="*/ 942722 h 4572000"/>
              <a:gd name="connsiteX106" fmla="*/ 77747 w 2209800"/>
              <a:gd name="connsiteY106" fmla="*/ 799847 h 4572000"/>
              <a:gd name="connsiteX107" fmla="*/ 106322 w 2209800"/>
              <a:gd name="connsiteY107" fmla="*/ 736982 h 4572000"/>
              <a:gd name="connsiteX108" fmla="*/ 116800 w 2209800"/>
              <a:gd name="connsiteY108" fmla="*/ 715074 h 4572000"/>
              <a:gd name="connsiteX109" fmla="*/ 146327 w 2209800"/>
              <a:gd name="connsiteY109" fmla="*/ 616967 h 4572000"/>
              <a:gd name="connsiteX110" fmla="*/ 185380 w 2209800"/>
              <a:gd name="connsiteY110" fmla="*/ 563627 h 4572000"/>
              <a:gd name="connsiteX111" fmla="*/ 196810 w 2209800"/>
              <a:gd name="connsiteY111" fmla="*/ 560769 h 4572000"/>
              <a:gd name="connsiteX112" fmla="*/ 233957 w 2209800"/>
              <a:gd name="connsiteY112" fmla="*/ 543624 h 4572000"/>
              <a:gd name="connsiteX113" fmla="*/ 250150 w 2209800"/>
              <a:gd name="connsiteY113" fmla="*/ 486474 h 4572000"/>
              <a:gd name="connsiteX114" fmla="*/ 241577 w 2209800"/>
              <a:gd name="connsiteY114" fmla="*/ 438849 h 4572000"/>
              <a:gd name="connsiteX115" fmla="*/ 238720 w 2209800"/>
              <a:gd name="connsiteY115" fmla="*/ 424562 h 4572000"/>
              <a:gd name="connsiteX116" fmla="*/ 227290 w 2209800"/>
              <a:gd name="connsiteY116" fmla="*/ 350267 h 4572000"/>
              <a:gd name="connsiteX117" fmla="*/ 226337 w 2209800"/>
              <a:gd name="connsiteY117" fmla="*/ 341694 h 4572000"/>
              <a:gd name="connsiteX118" fmla="*/ 231100 w 2209800"/>
              <a:gd name="connsiteY118" fmla="*/ 283592 h 4572000"/>
              <a:gd name="connsiteX119" fmla="*/ 250150 w 2209800"/>
              <a:gd name="connsiteY119" fmla="*/ 201677 h 4572000"/>
              <a:gd name="connsiteX120" fmla="*/ 271105 w 2209800"/>
              <a:gd name="connsiteY120" fmla="*/ 155957 h 4572000"/>
              <a:gd name="connsiteX121" fmla="*/ 303490 w 2209800"/>
              <a:gd name="connsiteY121" fmla="*/ 101664 h 4572000"/>
              <a:gd name="connsiteX122" fmla="*/ 358735 w 2209800"/>
              <a:gd name="connsiteY122" fmla="*/ 38799 h 4572000"/>
              <a:gd name="connsiteX123" fmla="*/ 440650 w 2209800"/>
              <a:gd name="connsiteY123" fmla="*/ 13082 h 4572000"/>
              <a:gd name="connsiteX124" fmla="*/ 503515 w 2209800"/>
              <a:gd name="connsiteY124" fmla="*/ 8319 h 4572000"/>
              <a:gd name="connsiteX125" fmla="*/ 534947 w 2209800"/>
              <a:gd name="connsiteY125" fmla="*/ 21654 h 4572000"/>
              <a:gd name="connsiteX126" fmla="*/ 548282 w 2209800"/>
              <a:gd name="connsiteY126" fmla="*/ 24512 h 4572000"/>
              <a:gd name="connsiteX127" fmla="*/ 572095 w 2209800"/>
              <a:gd name="connsiteY127" fmla="*/ 26417 h 4572000"/>
              <a:gd name="connsiteX128" fmla="*/ 628292 w 2209800"/>
              <a:gd name="connsiteY128" fmla="*/ 46419 h 4572000"/>
              <a:gd name="connsiteX129" fmla="*/ 684490 w 2209800"/>
              <a:gd name="connsiteY129" fmla="*/ 67374 h 4572000"/>
              <a:gd name="connsiteX130" fmla="*/ 709255 w 2209800"/>
              <a:gd name="connsiteY130" fmla="*/ 85472 h 4572000"/>
              <a:gd name="connsiteX131" fmla="*/ 738782 w 2209800"/>
              <a:gd name="connsiteY131" fmla="*/ 103569 h 4572000"/>
              <a:gd name="connsiteX132" fmla="*/ 759737 w 2209800"/>
              <a:gd name="connsiteY132" fmla="*/ 131192 h 4572000"/>
              <a:gd name="connsiteX133" fmla="*/ 771167 w 2209800"/>
              <a:gd name="connsiteY133" fmla="*/ 139764 h 4572000"/>
              <a:gd name="connsiteX134" fmla="*/ 832127 w 2209800"/>
              <a:gd name="connsiteY134" fmla="*/ 195009 h 4572000"/>
              <a:gd name="connsiteX135" fmla="*/ 832127 w 2209800"/>
              <a:gd name="connsiteY135" fmla="*/ 215964 h 4572000"/>
              <a:gd name="connsiteX136" fmla="*/ 829270 w 2209800"/>
              <a:gd name="connsiteY136" fmla="*/ 235967 h 4572000"/>
              <a:gd name="connsiteX137" fmla="*/ 837842 w 2209800"/>
              <a:gd name="connsiteY137" fmla="*/ 255017 h 4572000"/>
              <a:gd name="connsiteX138" fmla="*/ 823555 w 2209800"/>
              <a:gd name="connsiteY138" fmla="*/ 266447 h 4572000"/>
              <a:gd name="connsiteX139" fmla="*/ 814030 w 2209800"/>
              <a:gd name="connsiteY139" fmla="*/ 267399 h 4572000"/>
              <a:gd name="connsiteX140" fmla="*/ 773072 w 2209800"/>
              <a:gd name="connsiteY140" fmla="*/ 283592 h 4572000"/>
              <a:gd name="connsiteX141" fmla="*/ 768310 w 2209800"/>
              <a:gd name="connsiteY141" fmla="*/ 287402 h 4572000"/>
              <a:gd name="connsiteX142" fmla="*/ 761642 w 2209800"/>
              <a:gd name="connsiteY142" fmla="*/ 322644 h 4572000"/>
              <a:gd name="connsiteX143" fmla="*/ 746402 w 2209800"/>
              <a:gd name="connsiteY143" fmla="*/ 404559 h 4572000"/>
              <a:gd name="connsiteX144" fmla="*/ 750212 w 2209800"/>
              <a:gd name="connsiteY144" fmla="*/ 420752 h 4572000"/>
              <a:gd name="connsiteX145" fmla="*/ 777835 w 2209800"/>
              <a:gd name="connsiteY145" fmla="*/ 487427 h 4572000"/>
              <a:gd name="connsiteX146" fmla="*/ 775930 w 2209800"/>
              <a:gd name="connsiteY146" fmla="*/ 519812 h 4572000"/>
              <a:gd name="connsiteX147" fmla="*/ 753070 w 2209800"/>
              <a:gd name="connsiteY147" fmla="*/ 536004 h 4572000"/>
              <a:gd name="connsiteX148" fmla="*/ 715922 w 2209800"/>
              <a:gd name="connsiteY148" fmla="*/ 566484 h 4572000"/>
              <a:gd name="connsiteX149" fmla="*/ 714017 w 2209800"/>
              <a:gd name="connsiteY149" fmla="*/ 574104 h 4572000"/>
              <a:gd name="connsiteX150" fmla="*/ 691157 w 2209800"/>
              <a:gd name="connsiteY150" fmla="*/ 606489 h 4572000"/>
              <a:gd name="connsiteX151" fmla="*/ 670202 w 2209800"/>
              <a:gd name="connsiteY151" fmla="*/ 643637 h 4572000"/>
              <a:gd name="connsiteX152" fmla="*/ 618767 w 2209800"/>
              <a:gd name="connsiteY152" fmla="*/ 695072 h 4572000"/>
              <a:gd name="connsiteX153" fmla="*/ 560665 w 2209800"/>
              <a:gd name="connsiteY153" fmla="*/ 677927 h 4572000"/>
              <a:gd name="connsiteX154" fmla="*/ 522565 w 2209800"/>
              <a:gd name="connsiteY154" fmla="*/ 659829 h 4572000"/>
              <a:gd name="connsiteX155" fmla="*/ 514945 w 2209800"/>
              <a:gd name="connsiteY155" fmla="*/ 661734 h 4572000"/>
              <a:gd name="connsiteX156" fmla="*/ 514945 w 2209800"/>
              <a:gd name="connsiteY156" fmla="*/ 669354 h 4572000"/>
              <a:gd name="connsiteX157" fmla="*/ 527327 w 2209800"/>
              <a:gd name="connsiteY157" fmla="*/ 686499 h 4572000"/>
              <a:gd name="connsiteX158" fmla="*/ 607337 w 2209800"/>
              <a:gd name="connsiteY158" fmla="*/ 783654 h 4572000"/>
              <a:gd name="connsiteX159" fmla="*/ 614957 w 2209800"/>
              <a:gd name="connsiteY159" fmla="*/ 799847 h 4572000"/>
              <a:gd name="connsiteX160" fmla="*/ 647342 w 2209800"/>
              <a:gd name="connsiteY160" fmla="*/ 859854 h 4572000"/>
              <a:gd name="connsiteX161" fmla="*/ 662582 w 2209800"/>
              <a:gd name="connsiteY161" fmla="*/ 895097 h 4572000"/>
              <a:gd name="connsiteX162" fmla="*/ 693062 w 2209800"/>
              <a:gd name="connsiteY162" fmla="*/ 953199 h 4572000"/>
              <a:gd name="connsiteX163" fmla="*/ 737830 w 2209800"/>
              <a:gd name="connsiteY163" fmla="*/ 1010349 h 4572000"/>
              <a:gd name="connsiteX164" fmla="*/ 745450 w 2209800"/>
              <a:gd name="connsiteY164" fmla="*/ 1040829 h 4572000"/>
              <a:gd name="connsiteX165" fmla="*/ 765452 w 2209800"/>
              <a:gd name="connsiteY165" fmla="*/ 1063689 h 4572000"/>
              <a:gd name="connsiteX166" fmla="*/ 781645 w 2209800"/>
              <a:gd name="connsiteY166" fmla="*/ 1062737 h 4572000"/>
              <a:gd name="connsiteX167" fmla="*/ 850225 w 2209800"/>
              <a:gd name="connsiteY167" fmla="*/ 1014159 h 4572000"/>
              <a:gd name="connsiteX168" fmla="*/ 875942 w 2209800"/>
              <a:gd name="connsiteY168" fmla="*/ 993204 h 4572000"/>
              <a:gd name="connsiteX169" fmla="*/ 914995 w 2209800"/>
              <a:gd name="connsiteY169" fmla="*/ 959867 h 4572000"/>
              <a:gd name="connsiteX170" fmla="*/ 980717 w 2209800"/>
              <a:gd name="connsiteY170" fmla="*/ 896049 h 4572000"/>
              <a:gd name="connsiteX171" fmla="*/ 1082635 w 2209800"/>
              <a:gd name="connsiteY171" fmla="*/ 800799 h 4572000"/>
              <a:gd name="connsiteX172" fmla="*/ 1120735 w 2209800"/>
              <a:gd name="connsiteY172" fmla="*/ 755079 h 4572000"/>
              <a:gd name="connsiteX173" fmla="*/ 1155977 w 2209800"/>
              <a:gd name="connsiteY173" fmla="*/ 665544 h 4572000"/>
              <a:gd name="connsiteX174" fmla="*/ 1169312 w 2209800"/>
              <a:gd name="connsiteY174" fmla="*/ 635064 h 4572000"/>
              <a:gd name="connsiteX175" fmla="*/ 1189315 w 2209800"/>
              <a:gd name="connsiteY175" fmla="*/ 613157 h 4572000"/>
              <a:gd name="connsiteX176" fmla="*/ 1292185 w 2209800"/>
              <a:gd name="connsiteY176" fmla="*/ 570294 h 4572000"/>
              <a:gd name="connsiteX177" fmla="*/ 1308377 w 2209800"/>
              <a:gd name="connsiteY177" fmla="*/ 568389 h 4572000"/>
              <a:gd name="connsiteX178" fmla="*/ 1314092 w 2209800"/>
              <a:gd name="connsiteY178" fmla="*/ 552197 h 4572000"/>
              <a:gd name="connsiteX179" fmla="*/ 1339810 w 2209800"/>
              <a:gd name="connsiteY179" fmla="*/ 415989 h 4572000"/>
              <a:gd name="connsiteX180" fmla="*/ 1362670 w 2209800"/>
              <a:gd name="connsiteY180" fmla="*/ 295022 h 4572000"/>
              <a:gd name="connsiteX181" fmla="*/ 1376957 w 2209800"/>
              <a:gd name="connsiteY181" fmla="*/ 199772 h 4572000"/>
              <a:gd name="connsiteX182" fmla="*/ 1420772 w 2209800"/>
              <a:gd name="connsiteY182" fmla="*/ 168339 h 4572000"/>
              <a:gd name="connsiteX183" fmla="*/ 1502687 w 2209800"/>
              <a:gd name="connsiteY183" fmla="*/ 196914 h 4572000"/>
              <a:gd name="connsiteX184" fmla="*/ 1726525 w 2209800"/>
              <a:gd name="connsiteY184" fmla="*/ 326454 h 4572000"/>
              <a:gd name="connsiteX185" fmla="*/ 1907500 w 2209800"/>
              <a:gd name="connsiteY185" fmla="*/ 446469 h 4572000"/>
              <a:gd name="connsiteX186" fmla="*/ 2032277 w 2209800"/>
              <a:gd name="connsiteY186" fmla="*/ 540767 h 4572000"/>
              <a:gd name="connsiteX187" fmla="*/ 2127527 w 2209800"/>
              <a:gd name="connsiteY187" fmla="*/ 624587 h 4572000"/>
              <a:gd name="connsiteX188" fmla="*/ 2143720 w 2209800"/>
              <a:gd name="connsiteY188" fmla="*/ 656972 h 4572000"/>
              <a:gd name="connsiteX189" fmla="*/ 2154197 w 2209800"/>
              <a:gd name="connsiteY189" fmla="*/ 681737 h 4572000"/>
              <a:gd name="connsiteX190" fmla="*/ 2201822 w 2209800"/>
              <a:gd name="connsiteY190" fmla="*/ 776987 h 4572000"/>
              <a:gd name="connsiteX191" fmla="*/ 2191345 w 2209800"/>
              <a:gd name="connsiteY191" fmla="*/ 810324 h 4572000"/>
              <a:gd name="connsiteX192" fmla="*/ 2128480 w 2209800"/>
              <a:gd name="connsiteY192" fmla="*/ 838899 h 4572000"/>
              <a:gd name="connsiteX193" fmla="*/ 1975127 w 2209800"/>
              <a:gd name="connsiteY193" fmla="*/ 909384 h 4572000"/>
              <a:gd name="connsiteX194" fmla="*/ 1919882 w 2209800"/>
              <a:gd name="connsiteY194" fmla="*/ 954152 h 4572000"/>
              <a:gd name="connsiteX195" fmla="*/ 1789390 w 2209800"/>
              <a:gd name="connsiteY195" fmla="*/ 1127507 h 4572000"/>
              <a:gd name="connsiteX196" fmla="*/ 1718905 w 2209800"/>
              <a:gd name="connsiteY196" fmla="*/ 1210374 h 4572000"/>
              <a:gd name="connsiteX197" fmla="*/ 1712237 w 2209800"/>
              <a:gd name="connsiteY197" fmla="*/ 1233234 h 4572000"/>
              <a:gd name="connsiteX198" fmla="*/ 1712237 w 2209800"/>
              <a:gd name="connsiteY198" fmla="*/ 1248474 h 4572000"/>
              <a:gd name="connsiteX199" fmla="*/ 1689377 w 2209800"/>
              <a:gd name="connsiteY199" fmla="*/ 1266572 h 4572000"/>
              <a:gd name="connsiteX200" fmla="*/ 1677947 w 2209800"/>
              <a:gd name="connsiteY200" fmla="*/ 1277049 h 4572000"/>
              <a:gd name="connsiteX201" fmla="*/ 1679852 w 2209800"/>
              <a:gd name="connsiteY201" fmla="*/ 1324674 h 4572000"/>
              <a:gd name="connsiteX202" fmla="*/ 1683662 w 2209800"/>
              <a:gd name="connsiteY202" fmla="*/ 1338009 h 4572000"/>
              <a:gd name="connsiteX203" fmla="*/ 1676042 w 2209800"/>
              <a:gd name="connsiteY203" fmla="*/ 1374204 h 4572000"/>
              <a:gd name="connsiteX204" fmla="*/ 1663660 w 2209800"/>
              <a:gd name="connsiteY204" fmla="*/ 1398969 h 4572000"/>
              <a:gd name="connsiteX205" fmla="*/ 1620797 w 2209800"/>
              <a:gd name="connsiteY205" fmla="*/ 1477074 h 4572000"/>
              <a:gd name="connsiteX206" fmla="*/ 1596032 w 2209800"/>
              <a:gd name="connsiteY206" fmla="*/ 1509459 h 4572000"/>
              <a:gd name="connsiteX207" fmla="*/ 1565552 w 2209800"/>
              <a:gd name="connsiteY207" fmla="*/ 1588517 h 4572000"/>
              <a:gd name="connsiteX208" fmla="*/ 1510307 w 2209800"/>
              <a:gd name="connsiteY208" fmla="*/ 1754252 h 4572000"/>
              <a:gd name="connsiteX209" fmla="*/ 1486495 w 2209800"/>
              <a:gd name="connsiteY209" fmla="*/ 1843787 h 4572000"/>
              <a:gd name="connsiteX210" fmla="*/ 1451252 w 2209800"/>
              <a:gd name="connsiteY210" fmla="*/ 1860932 h 4572000"/>
              <a:gd name="connsiteX211" fmla="*/ 1342667 w 2209800"/>
              <a:gd name="connsiteY211" fmla="*/ 1806639 h 4572000"/>
              <a:gd name="connsiteX212" fmla="*/ 1325522 w 2209800"/>
              <a:gd name="connsiteY212" fmla="*/ 1794257 h 4572000"/>
              <a:gd name="connsiteX213" fmla="*/ 1321712 w 2209800"/>
              <a:gd name="connsiteY213" fmla="*/ 1768539 h 4572000"/>
              <a:gd name="connsiteX214" fmla="*/ 1360765 w 2209800"/>
              <a:gd name="connsiteY214" fmla="*/ 1689482 h 4572000"/>
              <a:gd name="connsiteX215" fmla="*/ 1358860 w 2209800"/>
              <a:gd name="connsiteY215" fmla="*/ 1681862 h 4572000"/>
              <a:gd name="connsiteX216" fmla="*/ 1353145 w 2209800"/>
              <a:gd name="connsiteY216" fmla="*/ 1683767 h 4572000"/>
              <a:gd name="connsiteX217" fmla="*/ 1352192 w 2209800"/>
              <a:gd name="connsiteY217" fmla="*/ 1686624 h 4572000"/>
              <a:gd name="connsiteX218" fmla="*/ 1284565 w 2209800"/>
              <a:gd name="connsiteY218" fmla="*/ 1725677 h 4572000"/>
              <a:gd name="connsiteX219" fmla="*/ 1127402 w 2209800"/>
              <a:gd name="connsiteY219" fmla="*/ 1719009 h 4572000"/>
              <a:gd name="connsiteX220" fmla="*/ 1075015 w 2209800"/>
              <a:gd name="connsiteY220" fmla="*/ 1708532 h 4572000"/>
              <a:gd name="connsiteX221" fmla="*/ 979765 w 2209800"/>
              <a:gd name="connsiteY221" fmla="*/ 1695197 h 4572000"/>
              <a:gd name="connsiteX222" fmla="*/ 947380 w 2209800"/>
              <a:gd name="connsiteY222" fmla="*/ 1689482 h 4572000"/>
              <a:gd name="connsiteX223" fmla="*/ 935950 w 2209800"/>
              <a:gd name="connsiteY223" fmla="*/ 1688529 h 4572000"/>
              <a:gd name="connsiteX224" fmla="*/ 904517 w 2209800"/>
              <a:gd name="connsiteY224" fmla="*/ 1689482 h 4572000"/>
              <a:gd name="connsiteX225" fmla="*/ 885467 w 2209800"/>
              <a:gd name="connsiteY225" fmla="*/ 1710437 h 4572000"/>
              <a:gd name="connsiteX226" fmla="*/ 1225510 w 2209800"/>
              <a:gd name="connsiteY226" fmla="*/ 1051307 h 4572000"/>
              <a:gd name="connsiteX227" fmla="*/ 1219795 w 2209800"/>
              <a:gd name="connsiteY227" fmla="*/ 1039877 h 4572000"/>
              <a:gd name="connsiteX228" fmla="*/ 1209317 w 2209800"/>
              <a:gd name="connsiteY228" fmla="*/ 1047497 h 4572000"/>
              <a:gd name="connsiteX229" fmla="*/ 1189315 w 2209800"/>
              <a:gd name="connsiteY229" fmla="*/ 1070357 h 4572000"/>
              <a:gd name="connsiteX230" fmla="*/ 1111210 w 2209800"/>
              <a:gd name="connsiteY230" fmla="*/ 1141794 h 4572000"/>
              <a:gd name="connsiteX231" fmla="*/ 983575 w 2209800"/>
              <a:gd name="connsiteY231" fmla="*/ 1257047 h 4572000"/>
              <a:gd name="connsiteX232" fmla="*/ 883562 w 2209800"/>
              <a:gd name="connsiteY232" fmla="*/ 1344677 h 4572000"/>
              <a:gd name="connsiteX233" fmla="*/ 867370 w 2209800"/>
              <a:gd name="connsiteY233" fmla="*/ 1358964 h 4572000"/>
              <a:gd name="connsiteX234" fmla="*/ 869275 w 2209800"/>
              <a:gd name="connsiteY234" fmla="*/ 1381824 h 4572000"/>
              <a:gd name="connsiteX235" fmla="*/ 900707 w 2209800"/>
              <a:gd name="connsiteY235" fmla="*/ 1388492 h 4572000"/>
              <a:gd name="connsiteX236" fmla="*/ 959762 w 2209800"/>
              <a:gd name="connsiteY236" fmla="*/ 1378014 h 4572000"/>
              <a:gd name="connsiteX237" fmla="*/ 977860 w 2209800"/>
              <a:gd name="connsiteY237" fmla="*/ 1378014 h 4572000"/>
              <a:gd name="connsiteX238" fmla="*/ 1017865 w 2209800"/>
              <a:gd name="connsiteY238" fmla="*/ 1390397 h 4572000"/>
              <a:gd name="connsiteX239" fmla="*/ 1092160 w 2209800"/>
              <a:gd name="connsiteY239" fmla="*/ 1401827 h 4572000"/>
              <a:gd name="connsiteX240" fmla="*/ 1178837 w 2209800"/>
              <a:gd name="connsiteY240" fmla="*/ 1394207 h 4572000"/>
              <a:gd name="connsiteX241" fmla="*/ 1212175 w 2209800"/>
              <a:gd name="connsiteY241" fmla="*/ 1358964 h 4572000"/>
              <a:gd name="connsiteX242" fmla="*/ 1218842 w 2209800"/>
              <a:gd name="connsiteY242" fmla="*/ 1131317 h 4572000"/>
              <a:gd name="connsiteX243" fmla="*/ 1225510 w 2209800"/>
              <a:gd name="connsiteY243" fmla="*/ 1051307 h 4572000"/>
              <a:gd name="connsiteX244" fmla="*/ 574000 w 2209800"/>
              <a:gd name="connsiteY244" fmla="*/ 3282062 h 4572000"/>
              <a:gd name="connsiteX245" fmla="*/ 576857 w 2209800"/>
              <a:gd name="connsiteY245" fmla="*/ 3288729 h 4572000"/>
              <a:gd name="connsiteX246" fmla="*/ 579715 w 2209800"/>
              <a:gd name="connsiteY246" fmla="*/ 3280157 h 4572000"/>
              <a:gd name="connsiteX247" fmla="*/ 599717 w 2209800"/>
              <a:gd name="connsiteY247" fmla="*/ 3233484 h 4572000"/>
              <a:gd name="connsiteX248" fmla="*/ 619720 w 2209800"/>
              <a:gd name="connsiteY248" fmla="*/ 3218244 h 4572000"/>
              <a:gd name="connsiteX249" fmla="*/ 634007 w 2209800"/>
              <a:gd name="connsiteY249" fmla="*/ 3211577 h 4572000"/>
              <a:gd name="connsiteX250" fmla="*/ 652105 w 2209800"/>
              <a:gd name="connsiteY250" fmla="*/ 3183954 h 4572000"/>
              <a:gd name="connsiteX251" fmla="*/ 644485 w 2209800"/>
              <a:gd name="connsiteY251" fmla="*/ 3169667 h 4572000"/>
              <a:gd name="connsiteX252" fmla="*/ 619720 w 2209800"/>
              <a:gd name="connsiteY252" fmla="*/ 3131567 h 4572000"/>
              <a:gd name="connsiteX253" fmla="*/ 620672 w 2209800"/>
              <a:gd name="connsiteY253" fmla="*/ 3102992 h 4572000"/>
              <a:gd name="connsiteX254" fmla="*/ 602575 w 2209800"/>
              <a:gd name="connsiteY254" fmla="*/ 3070607 h 4572000"/>
              <a:gd name="connsiteX255" fmla="*/ 597812 w 2209800"/>
              <a:gd name="connsiteY255" fmla="*/ 3094419 h 4572000"/>
              <a:gd name="connsiteX256" fmla="*/ 593050 w 2209800"/>
              <a:gd name="connsiteY256" fmla="*/ 3129662 h 4572000"/>
              <a:gd name="connsiteX257" fmla="*/ 581620 w 2209800"/>
              <a:gd name="connsiteY257" fmla="*/ 3231579 h 4572000"/>
              <a:gd name="connsiteX258" fmla="*/ 574000 w 2209800"/>
              <a:gd name="connsiteY258" fmla="*/ 3282062 h 4572000"/>
              <a:gd name="connsiteX259" fmla="*/ 337780 w 2209800"/>
              <a:gd name="connsiteY259" fmla="*/ 4482212 h 4572000"/>
              <a:gd name="connsiteX260" fmla="*/ 329207 w 2209800"/>
              <a:gd name="connsiteY260" fmla="*/ 4370769 h 4572000"/>
              <a:gd name="connsiteX261" fmla="*/ 316825 w 2209800"/>
              <a:gd name="connsiteY261" fmla="*/ 4340290 h 4572000"/>
              <a:gd name="connsiteX262" fmla="*/ 308252 w 2209800"/>
              <a:gd name="connsiteY262" fmla="*/ 4340290 h 4572000"/>
              <a:gd name="connsiteX263" fmla="*/ 292060 w 2209800"/>
              <a:gd name="connsiteY263" fmla="*/ 4368865 h 4572000"/>
              <a:gd name="connsiteX264" fmla="*/ 289202 w 2209800"/>
              <a:gd name="connsiteY264" fmla="*/ 4401249 h 4572000"/>
              <a:gd name="connsiteX265" fmla="*/ 326350 w 2209800"/>
              <a:gd name="connsiteY265" fmla="*/ 4486974 h 4572000"/>
              <a:gd name="connsiteX266" fmla="*/ 333970 w 2209800"/>
              <a:gd name="connsiteY266" fmla="*/ 4495547 h 4572000"/>
              <a:gd name="connsiteX267" fmla="*/ 336827 w 2209800"/>
              <a:gd name="connsiteY267" fmla="*/ 4485069 h 4572000"/>
              <a:gd name="connsiteX268" fmla="*/ 337780 w 2209800"/>
              <a:gd name="connsiteY268" fmla="*/ 4482212 h 4572000"/>
              <a:gd name="connsiteX269" fmla="*/ 1225510 w 2209800"/>
              <a:gd name="connsiteY269" fmla="*/ 903669 h 4572000"/>
              <a:gd name="connsiteX270" fmla="*/ 1225510 w 2209800"/>
              <a:gd name="connsiteY270" fmla="*/ 903669 h 4572000"/>
              <a:gd name="connsiteX271" fmla="*/ 1225510 w 2209800"/>
              <a:gd name="connsiteY271" fmla="*/ 891287 h 4572000"/>
              <a:gd name="connsiteX272" fmla="*/ 1222652 w 2209800"/>
              <a:gd name="connsiteY272" fmla="*/ 862712 h 4572000"/>
              <a:gd name="connsiteX273" fmla="*/ 1194077 w 2209800"/>
              <a:gd name="connsiteY273" fmla="*/ 877952 h 4572000"/>
              <a:gd name="connsiteX274" fmla="*/ 1189315 w 2209800"/>
              <a:gd name="connsiteY274" fmla="*/ 881762 h 4572000"/>
              <a:gd name="connsiteX275" fmla="*/ 1187410 w 2209800"/>
              <a:gd name="connsiteY275" fmla="*/ 901764 h 4572000"/>
              <a:gd name="connsiteX276" fmla="*/ 1215985 w 2209800"/>
              <a:gd name="connsiteY276" fmla="*/ 936054 h 4572000"/>
              <a:gd name="connsiteX277" fmla="*/ 1222652 w 2209800"/>
              <a:gd name="connsiteY277" fmla="*/ 941769 h 4572000"/>
              <a:gd name="connsiteX278" fmla="*/ 1224557 w 2209800"/>
              <a:gd name="connsiteY278" fmla="*/ 933197 h 4572000"/>
              <a:gd name="connsiteX279" fmla="*/ 1225510 w 2209800"/>
              <a:gd name="connsiteY279" fmla="*/ 903669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2209800" h="4572000">
                <a:moveTo>
                  <a:pt x="885467" y="1710437"/>
                </a:moveTo>
                <a:cubicBezTo>
                  <a:pt x="887372" y="1721867"/>
                  <a:pt x="890230" y="1737107"/>
                  <a:pt x="892135" y="1752347"/>
                </a:cubicBezTo>
                <a:cubicBezTo>
                  <a:pt x="894040" y="1764729"/>
                  <a:pt x="896897" y="1778064"/>
                  <a:pt x="897850" y="1790447"/>
                </a:cubicBezTo>
                <a:cubicBezTo>
                  <a:pt x="900707" y="1838072"/>
                  <a:pt x="899755" y="1885697"/>
                  <a:pt x="904517" y="1932369"/>
                </a:cubicBezTo>
                <a:cubicBezTo>
                  <a:pt x="908327" y="1972374"/>
                  <a:pt x="915947" y="2011427"/>
                  <a:pt x="921662" y="2051432"/>
                </a:cubicBezTo>
                <a:cubicBezTo>
                  <a:pt x="924520" y="2068577"/>
                  <a:pt x="926425" y="2084769"/>
                  <a:pt x="928330" y="2101914"/>
                </a:cubicBezTo>
                <a:cubicBezTo>
                  <a:pt x="934045" y="2149539"/>
                  <a:pt x="938807" y="2197164"/>
                  <a:pt x="946427" y="2244789"/>
                </a:cubicBezTo>
                <a:cubicBezTo>
                  <a:pt x="949285" y="2260029"/>
                  <a:pt x="949285" y="2277174"/>
                  <a:pt x="962620" y="2288604"/>
                </a:cubicBezTo>
                <a:cubicBezTo>
                  <a:pt x="972145" y="2297177"/>
                  <a:pt x="970240" y="2308607"/>
                  <a:pt x="968335" y="2320037"/>
                </a:cubicBezTo>
                <a:cubicBezTo>
                  <a:pt x="962620" y="2356232"/>
                  <a:pt x="961667" y="2391474"/>
                  <a:pt x="973097" y="2427669"/>
                </a:cubicBezTo>
                <a:cubicBezTo>
                  <a:pt x="983575" y="2461959"/>
                  <a:pt x="987385" y="2498154"/>
                  <a:pt x="978812" y="2535302"/>
                </a:cubicBezTo>
                <a:cubicBezTo>
                  <a:pt x="975955" y="2546732"/>
                  <a:pt x="977860" y="2562924"/>
                  <a:pt x="984527" y="2573402"/>
                </a:cubicBezTo>
                <a:cubicBezTo>
                  <a:pt x="1000720" y="2598167"/>
                  <a:pt x="1001672" y="2626742"/>
                  <a:pt x="1006435" y="2653412"/>
                </a:cubicBezTo>
                <a:cubicBezTo>
                  <a:pt x="1015960" y="2703894"/>
                  <a:pt x="1022627" y="2754377"/>
                  <a:pt x="1032152" y="2803907"/>
                </a:cubicBezTo>
                <a:cubicBezTo>
                  <a:pt x="1042630" y="2859152"/>
                  <a:pt x="1054060" y="2913444"/>
                  <a:pt x="1064537" y="2968689"/>
                </a:cubicBezTo>
                <a:cubicBezTo>
                  <a:pt x="1070252" y="2998217"/>
                  <a:pt x="1075015" y="3027744"/>
                  <a:pt x="1080730" y="3057272"/>
                </a:cubicBezTo>
                <a:cubicBezTo>
                  <a:pt x="1082635" y="3066797"/>
                  <a:pt x="1084540" y="3077274"/>
                  <a:pt x="1086445" y="3086799"/>
                </a:cubicBezTo>
                <a:cubicBezTo>
                  <a:pt x="1098827" y="3140139"/>
                  <a:pt x="1092160" y="3189669"/>
                  <a:pt x="1071205" y="3240152"/>
                </a:cubicBezTo>
                <a:cubicBezTo>
                  <a:pt x="1055965" y="3277299"/>
                  <a:pt x="1045487" y="3316352"/>
                  <a:pt x="1031200" y="3353499"/>
                </a:cubicBezTo>
                <a:cubicBezTo>
                  <a:pt x="1015960" y="3391599"/>
                  <a:pt x="1002625" y="3430652"/>
                  <a:pt x="980717" y="3465894"/>
                </a:cubicBezTo>
                <a:cubicBezTo>
                  <a:pt x="960715" y="3498279"/>
                  <a:pt x="946427" y="3534474"/>
                  <a:pt x="928330" y="3567812"/>
                </a:cubicBezTo>
                <a:cubicBezTo>
                  <a:pt x="888325" y="3644964"/>
                  <a:pt x="846415" y="3720212"/>
                  <a:pt x="801647" y="3794507"/>
                </a:cubicBezTo>
                <a:cubicBezTo>
                  <a:pt x="797837" y="3801174"/>
                  <a:pt x="795932" y="3808794"/>
                  <a:pt x="793075" y="3816414"/>
                </a:cubicBezTo>
                <a:cubicBezTo>
                  <a:pt x="791170" y="3822129"/>
                  <a:pt x="789265" y="3827844"/>
                  <a:pt x="786407" y="3832607"/>
                </a:cubicBezTo>
                <a:cubicBezTo>
                  <a:pt x="773072" y="3859277"/>
                  <a:pt x="754975" y="3882137"/>
                  <a:pt x="734972" y="3904997"/>
                </a:cubicBezTo>
                <a:cubicBezTo>
                  <a:pt x="714970" y="3926904"/>
                  <a:pt x="698777" y="3953574"/>
                  <a:pt x="683537" y="3978339"/>
                </a:cubicBezTo>
                <a:cubicBezTo>
                  <a:pt x="659725" y="4015487"/>
                  <a:pt x="637817" y="4054539"/>
                  <a:pt x="614005" y="4091687"/>
                </a:cubicBezTo>
                <a:cubicBezTo>
                  <a:pt x="598765" y="4116452"/>
                  <a:pt x="592097" y="4138359"/>
                  <a:pt x="609242" y="4165982"/>
                </a:cubicBezTo>
                <a:cubicBezTo>
                  <a:pt x="624482" y="4190747"/>
                  <a:pt x="635912" y="4218369"/>
                  <a:pt x="646390" y="4245040"/>
                </a:cubicBezTo>
                <a:cubicBezTo>
                  <a:pt x="653057" y="4260280"/>
                  <a:pt x="660677" y="4273615"/>
                  <a:pt x="675917" y="4280282"/>
                </a:cubicBezTo>
                <a:cubicBezTo>
                  <a:pt x="688300" y="4285997"/>
                  <a:pt x="692110" y="4294569"/>
                  <a:pt x="686395" y="4306952"/>
                </a:cubicBezTo>
                <a:cubicBezTo>
                  <a:pt x="683537" y="4313619"/>
                  <a:pt x="683537" y="4318382"/>
                  <a:pt x="692110" y="4324097"/>
                </a:cubicBezTo>
                <a:cubicBezTo>
                  <a:pt x="724495" y="4346005"/>
                  <a:pt x="754975" y="4370769"/>
                  <a:pt x="793075" y="4383152"/>
                </a:cubicBezTo>
                <a:cubicBezTo>
                  <a:pt x="803552" y="4386962"/>
                  <a:pt x="814030" y="4391724"/>
                  <a:pt x="821650" y="4398392"/>
                </a:cubicBezTo>
                <a:cubicBezTo>
                  <a:pt x="831175" y="4406965"/>
                  <a:pt x="838795" y="4416490"/>
                  <a:pt x="854035" y="4415537"/>
                </a:cubicBezTo>
                <a:cubicBezTo>
                  <a:pt x="858797" y="4415537"/>
                  <a:pt x="864512" y="4421252"/>
                  <a:pt x="868322" y="4425062"/>
                </a:cubicBezTo>
                <a:cubicBezTo>
                  <a:pt x="874990" y="4430777"/>
                  <a:pt x="880705" y="4439349"/>
                  <a:pt x="887372" y="4444112"/>
                </a:cubicBezTo>
                <a:cubicBezTo>
                  <a:pt x="901660" y="4452684"/>
                  <a:pt x="906422" y="4463162"/>
                  <a:pt x="898802" y="4479355"/>
                </a:cubicBezTo>
                <a:cubicBezTo>
                  <a:pt x="895945" y="4486022"/>
                  <a:pt x="900707" y="4496499"/>
                  <a:pt x="890230" y="4500309"/>
                </a:cubicBezTo>
                <a:cubicBezTo>
                  <a:pt x="877847" y="4505072"/>
                  <a:pt x="864512" y="4513644"/>
                  <a:pt x="854035" y="4511740"/>
                </a:cubicBezTo>
                <a:cubicBezTo>
                  <a:pt x="825460" y="4506024"/>
                  <a:pt x="798790" y="4518407"/>
                  <a:pt x="772120" y="4520312"/>
                </a:cubicBezTo>
                <a:cubicBezTo>
                  <a:pt x="761642" y="4521265"/>
                  <a:pt x="750212" y="4524122"/>
                  <a:pt x="739735" y="4525074"/>
                </a:cubicBezTo>
                <a:cubicBezTo>
                  <a:pt x="726400" y="4526027"/>
                  <a:pt x="713065" y="4524122"/>
                  <a:pt x="699730" y="4525074"/>
                </a:cubicBezTo>
                <a:cubicBezTo>
                  <a:pt x="646390" y="4528884"/>
                  <a:pt x="595907" y="4516502"/>
                  <a:pt x="545425" y="4504119"/>
                </a:cubicBezTo>
                <a:cubicBezTo>
                  <a:pt x="533042" y="4501262"/>
                  <a:pt x="519707" y="4501262"/>
                  <a:pt x="506372" y="4501262"/>
                </a:cubicBezTo>
                <a:cubicBezTo>
                  <a:pt x="502562" y="4501262"/>
                  <a:pt x="496847" y="4506024"/>
                  <a:pt x="495895" y="4508882"/>
                </a:cubicBezTo>
                <a:cubicBezTo>
                  <a:pt x="492085" y="4523169"/>
                  <a:pt x="482560" y="4525074"/>
                  <a:pt x="470177" y="4525074"/>
                </a:cubicBezTo>
                <a:cubicBezTo>
                  <a:pt x="442555" y="4525074"/>
                  <a:pt x="414932" y="4525074"/>
                  <a:pt x="388262" y="4525074"/>
                </a:cubicBezTo>
                <a:cubicBezTo>
                  <a:pt x="378737" y="4525074"/>
                  <a:pt x="367307" y="4520312"/>
                  <a:pt x="358735" y="4523169"/>
                </a:cubicBezTo>
                <a:cubicBezTo>
                  <a:pt x="354925" y="4525074"/>
                  <a:pt x="355877" y="4539362"/>
                  <a:pt x="353020" y="4547934"/>
                </a:cubicBezTo>
                <a:cubicBezTo>
                  <a:pt x="346352" y="4566984"/>
                  <a:pt x="337780" y="4571747"/>
                  <a:pt x="316825" y="4568890"/>
                </a:cubicBezTo>
                <a:cubicBezTo>
                  <a:pt x="307300" y="4567937"/>
                  <a:pt x="296822" y="4566032"/>
                  <a:pt x="287297" y="4562222"/>
                </a:cubicBezTo>
                <a:cubicBezTo>
                  <a:pt x="249197" y="4546982"/>
                  <a:pt x="210145" y="4533647"/>
                  <a:pt x="175855" y="4508882"/>
                </a:cubicBezTo>
                <a:cubicBezTo>
                  <a:pt x="128230" y="4475544"/>
                  <a:pt x="100607" y="4429824"/>
                  <a:pt x="85367" y="4374580"/>
                </a:cubicBezTo>
                <a:cubicBezTo>
                  <a:pt x="80605" y="4358387"/>
                  <a:pt x="76795" y="4341242"/>
                  <a:pt x="74890" y="4325049"/>
                </a:cubicBezTo>
                <a:cubicBezTo>
                  <a:pt x="73937" y="4315524"/>
                  <a:pt x="69175" y="4305047"/>
                  <a:pt x="81557" y="4298380"/>
                </a:cubicBezTo>
                <a:cubicBezTo>
                  <a:pt x="83462" y="4297427"/>
                  <a:pt x="84415" y="4292665"/>
                  <a:pt x="84415" y="4290759"/>
                </a:cubicBezTo>
                <a:cubicBezTo>
                  <a:pt x="80605" y="4262184"/>
                  <a:pt x="78700" y="4232657"/>
                  <a:pt x="72032" y="4205034"/>
                </a:cubicBezTo>
                <a:cubicBezTo>
                  <a:pt x="69175" y="4194557"/>
                  <a:pt x="54887" y="4186937"/>
                  <a:pt x="46315" y="4178364"/>
                </a:cubicBezTo>
                <a:cubicBezTo>
                  <a:pt x="43457" y="4175507"/>
                  <a:pt x="37742" y="4171697"/>
                  <a:pt x="37742" y="4167887"/>
                </a:cubicBezTo>
                <a:cubicBezTo>
                  <a:pt x="29170" y="4128834"/>
                  <a:pt x="20597" y="4089782"/>
                  <a:pt x="12977" y="4050729"/>
                </a:cubicBezTo>
                <a:cubicBezTo>
                  <a:pt x="10120" y="4037394"/>
                  <a:pt x="8215" y="4023107"/>
                  <a:pt x="7262" y="4008819"/>
                </a:cubicBezTo>
                <a:cubicBezTo>
                  <a:pt x="6310" y="3997389"/>
                  <a:pt x="11072" y="3989769"/>
                  <a:pt x="22502" y="3985959"/>
                </a:cubicBezTo>
                <a:cubicBezTo>
                  <a:pt x="32980" y="3983102"/>
                  <a:pt x="43457" y="3978339"/>
                  <a:pt x="53935" y="3975482"/>
                </a:cubicBezTo>
                <a:cubicBezTo>
                  <a:pt x="56792" y="3974529"/>
                  <a:pt x="61555" y="3976434"/>
                  <a:pt x="62507" y="3974529"/>
                </a:cubicBezTo>
                <a:cubicBezTo>
                  <a:pt x="77747" y="3954527"/>
                  <a:pt x="101560" y="3962147"/>
                  <a:pt x="120610" y="3955479"/>
                </a:cubicBezTo>
                <a:cubicBezTo>
                  <a:pt x="141565" y="3947859"/>
                  <a:pt x="161567" y="3945002"/>
                  <a:pt x="182522" y="3945954"/>
                </a:cubicBezTo>
                <a:cubicBezTo>
                  <a:pt x="193952" y="3946907"/>
                  <a:pt x="200620" y="3942144"/>
                  <a:pt x="207287" y="3932619"/>
                </a:cubicBezTo>
                <a:cubicBezTo>
                  <a:pt x="213955" y="3923094"/>
                  <a:pt x="224432" y="3916427"/>
                  <a:pt x="233005" y="3907854"/>
                </a:cubicBezTo>
                <a:cubicBezTo>
                  <a:pt x="240625" y="3898329"/>
                  <a:pt x="239672" y="3894519"/>
                  <a:pt x="228242" y="3892614"/>
                </a:cubicBezTo>
                <a:cubicBezTo>
                  <a:pt x="217765" y="3890709"/>
                  <a:pt x="213002" y="3886899"/>
                  <a:pt x="219670" y="3876422"/>
                </a:cubicBezTo>
                <a:cubicBezTo>
                  <a:pt x="227290" y="3864992"/>
                  <a:pt x="228242" y="3851657"/>
                  <a:pt x="228242" y="3838322"/>
                </a:cubicBezTo>
                <a:cubicBezTo>
                  <a:pt x="228242" y="3831654"/>
                  <a:pt x="230147" y="3824034"/>
                  <a:pt x="231100" y="3817367"/>
                </a:cubicBezTo>
                <a:cubicBezTo>
                  <a:pt x="232052" y="3804984"/>
                  <a:pt x="235862" y="3791649"/>
                  <a:pt x="232052" y="3781172"/>
                </a:cubicBezTo>
                <a:cubicBezTo>
                  <a:pt x="226337" y="3764027"/>
                  <a:pt x="227290" y="3746882"/>
                  <a:pt x="227290" y="3730689"/>
                </a:cubicBezTo>
                <a:cubicBezTo>
                  <a:pt x="225385" y="3691637"/>
                  <a:pt x="222527" y="3652584"/>
                  <a:pt x="221575" y="3612579"/>
                </a:cubicBezTo>
                <a:cubicBezTo>
                  <a:pt x="220622" y="3572574"/>
                  <a:pt x="225385" y="3532569"/>
                  <a:pt x="220622" y="3493517"/>
                </a:cubicBezTo>
                <a:cubicBezTo>
                  <a:pt x="213955" y="3434462"/>
                  <a:pt x="219670" y="3376359"/>
                  <a:pt x="215860" y="3317304"/>
                </a:cubicBezTo>
                <a:cubicBezTo>
                  <a:pt x="213955" y="3281109"/>
                  <a:pt x="208240" y="3245867"/>
                  <a:pt x="201572" y="3209672"/>
                </a:cubicBezTo>
                <a:cubicBezTo>
                  <a:pt x="193952" y="3168714"/>
                  <a:pt x="187285" y="3126804"/>
                  <a:pt x="183475" y="3084894"/>
                </a:cubicBezTo>
                <a:cubicBezTo>
                  <a:pt x="180617" y="3049652"/>
                  <a:pt x="184427" y="3014409"/>
                  <a:pt x="172997" y="2980119"/>
                </a:cubicBezTo>
                <a:cubicBezTo>
                  <a:pt x="172045" y="2978214"/>
                  <a:pt x="172045" y="2976309"/>
                  <a:pt x="172045" y="2974404"/>
                </a:cubicBezTo>
                <a:cubicBezTo>
                  <a:pt x="170140" y="2931542"/>
                  <a:pt x="168235" y="2887727"/>
                  <a:pt x="165377" y="2844864"/>
                </a:cubicBezTo>
                <a:cubicBezTo>
                  <a:pt x="162520" y="2804859"/>
                  <a:pt x="158710" y="2764854"/>
                  <a:pt x="154900" y="2724849"/>
                </a:cubicBezTo>
                <a:cubicBezTo>
                  <a:pt x="154900" y="2722944"/>
                  <a:pt x="154900" y="2721039"/>
                  <a:pt x="154900" y="2719134"/>
                </a:cubicBezTo>
                <a:cubicBezTo>
                  <a:pt x="152995" y="2681987"/>
                  <a:pt x="150137" y="2644839"/>
                  <a:pt x="148232" y="2607692"/>
                </a:cubicBezTo>
                <a:cubicBezTo>
                  <a:pt x="147280" y="2601024"/>
                  <a:pt x="145375" y="2594357"/>
                  <a:pt x="143470" y="2587689"/>
                </a:cubicBezTo>
                <a:cubicBezTo>
                  <a:pt x="131087" y="2543874"/>
                  <a:pt x="118705" y="2499107"/>
                  <a:pt x="105370" y="2455292"/>
                </a:cubicBezTo>
                <a:cubicBezTo>
                  <a:pt x="103465" y="2448624"/>
                  <a:pt x="101560" y="2439099"/>
                  <a:pt x="96797" y="2437194"/>
                </a:cubicBezTo>
                <a:cubicBezTo>
                  <a:pt x="75842" y="2426717"/>
                  <a:pt x="77747" y="2406714"/>
                  <a:pt x="75842" y="2390522"/>
                </a:cubicBezTo>
                <a:cubicBezTo>
                  <a:pt x="72985" y="2354327"/>
                  <a:pt x="70127" y="2318132"/>
                  <a:pt x="63460" y="2282889"/>
                </a:cubicBezTo>
                <a:cubicBezTo>
                  <a:pt x="60602" y="2270507"/>
                  <a:pt x="63460" y="2256219"/>
                  <a:pt x="62507" y="2242884"/>
                </a:cubicBezTo>
                <a:cubicBezTo>
                  <a:pt x="61555" y="2220977"/>
                  <a:pt x="66317" y="2198117"/>
                  <a:pt x="57745" y="2176209"/>
                </a:cubicBezTo>
                <a:cubicBezTo>
                  <a:pt x="55840" y="2172399"/>
                  <a:pt x="58697" y="2166684"/>
                  <a:pt x="58697" y="2160969"/>
                </a:cubicBezTo>
                <a:cubicBezTo>
                  <a:pt x="59650" y="2151444"/>
                  <a:pt x="62507" y="2140967"/>
                  <a:pt x="61555" y="2131442"/>
                </a:cubicBezTo>
                <a:cubicBezTo>
                  <a:pt x="61555" y="2068577"/>
                  <a:pt x="75842" y="2008569"/>
                  <a:pt x="91082" y="1947609"/>
                </a:cubicBezTo>
                <a:cubicBezTo>
                  <a:pt x="107275" y="1884744"/>
                  <a:pt x="132992" y="1824737"/>
                  <a:pt x="154900" y="1763777"/>
                </a:cubicBezTo>
                <a:cubicBezTo>
                  <a:pt x="159662" y="1750442"/>
                  <a:pt x="159662" y="1734249"/>
                  <a:pt x="158710" y="1719009"/>
                </a:cubicBezTo>
                <a:cubicBezTo>
                  <a:pt x="152042" y="1647572"/>
                  <a:pt x="126325" y="1580897"/>
                  <a:pt x="103465" y="1514222"/>
                </a:cubicBezTo>
                <a:cubicBezTo>
                  <a:pt x="95845" y="1492314"/>
                  <a:pt x="84415" y="1472312"/>
                  <a:pt x="73937" y="1451357"/>
                </a:cubicBezTo>
                <a:cubicBezTo>
                  <a:pt x="57745" y="1418972"/>
                  <a:pt x="47267" y="1385634"/>
                  <a:pt x="50125" y="1349439"/>
                </a:cubicBezTo>
                <a:cubicBezTo>
                  <a:pt x="52030" y="1324674"/>
                  <a:pt x="45362" y="1302767"/>
                  <a:pt x="30122" y="1281812"/>
                </a:cubicBezTo>
                <a:cubicBezTo>
                  <a:pt x="21550" y="1269429"/>
                  <a:pt x="14882" y="1252284"/>
                  <a:pt x="13930" y="1237044"/>
                </a:cubicBezTo>
                <a:cubicBezTo>
                  <a:pt x="10120" y="1184657"/>
                  <a:pt x="8215" y="1132269"/>
                  <a:pt x="8215" y="1079882"/>
                </a:cubicBezTo>
                <a:cubicBezTo>
                  <a:pt x="8215" y="1052259"/>
                  <a:pt x="14882" y="1024637"/>
                  <a:pt x="18692" y="997014"/>
                </a:cubicBezTo>
                <a:cubicBezTo>
                  <a:pt x="20597" y="978917"/>
                  <a:pt x="23455" y="960819"/>
                  <a:pt x="25360" y="942722"/>
                </a:cubicBezTo>
                <a:cubicBezTo>
                  <a:pt x="31075" y="890334"/>
                  <a:pt x="52982" y="844614"/>
                  <a:pt x="77747" y="799847"/>
                </a:cubicBezTo>
                <a:cubicBezTo>
                  <a:pt x="89177" y="779844"/>
                  <a:pt x="102512" y="760794"/>
                  <a:pt x="106322" y="736982"/>
                </a:cubicBezTo>
                <a:cubicBezTo>
                  <a:pt x="107275" y="729362"/>
                  <a:pt x="111085" y="720789"/>
                  <a:pt x="116800" y="715074"/>
                </a:cubicBezTo>
                <a:cubicBezTo>
                  <a:pt x="142517" y="686499"/>
                  <a:pt x="140612" y="650304"/>
                  <a:pt x="146327" y="616967"/>
                </a:cubicBezTo>
                <a:cubicBezTo>
                  <a:pt x="151090" y="591249"/>
                  <a:pt x="163472" y="575057"/>
                  <a:pt x="185380" y="563627"/>
                </a:cubicBezTo>
                <a:cubicBezTo>
                  <a:pt x="189190" y="561722"/>
                  <a:pt x="193952" y="562674"/>
                  <a:pt x="196810" y="560769"/>
                </a:cubicBezTo>
                <a:cubicBezTo>
                  <a:pt x="208240" y="553149"/>
                  <a:pt x="227290" y="559817"/>
                  <a:pt x="233957" y="543624"/>
                </a:cubicBezTo>
                <a:cubicBezTo>
                  <a:pt x="241577" y="525527"/>
                  <a:pt x="252055" y="508382"/>
                  <a:pt x="250150" y="486474"/>
                </a:cubicBezTo>
                <a:cubicBezTo>
                  <a:pt x="248245" y="470282"/>
                  <a:pt x="251102" y="454089"/>
                  <a:pt x="241577" y="438849"/>
                </a:cubicBezTo>
                <a:cubicBezTo>
                  <a:pt x="238720" y="435039"/>
                  <a:pt x="239672" y="429324"/>
                  <a:pt x="238720" y="424562"/>
                </a:cubicBezTo>
                <a:cubicBezTo>
                  <a:pt x="234910" y="399797"/>
                  <a:pt x="231100" y="375032"/>
                  <a:pt x="227290" y="350267"/>
                </a:cubicBezTo>
                <a:cubicBezTo>
                  <a:pt x="227290" y="347409"/>
                  <a:pt x="225385" y="343599"/>
                  <a:pt x="226337" y="341694"/>
                </a:cubicBezTo>
                <a:cubicBezTo>
                  <a:pt x="232052" y="322644"/>
                  <a:pt x="225385" y="302642"/>
                  <a:pt x="231100" y="283592"/>
                </a:cubicBezTo>
                <a:cubicBezTo>
                  <a:pt x="238720" y="256922"/>
                  <a:pt x="244435" y="229299"/>
                  <a:pt x="250150" y="201677"/>
                </a:cubicBezTo>
                <a:cubicBezTo>
                  <a:pt x="253960" y="184532"/>
                  <a:pt x="259675" y="168339"/>
                  <a:pt x="271105" y="155957"/>
                </a:cubicBezTo>
                <a:cubicBezTo>
                  <a:pt x="285392" y="139764"/>
                  <a:pt x="294917" y="120714"/>
                  <a:pt x="303490" y="101664"/>
                </a:cubicBezTo>
                <a:cubicBezTo>
                  <a:pt x="315872" y="74994"/>
                  <a:pt x="336827" y="55944"/>
                  <a:pt x="358735" y="38799"/>
                </a:cubicBezTo>
                <a:cubicBezTo>
                  <a:pt x="382547" y="20702"/>
                  <a:pt x="411122" y="14987"/>
                  <a:pt x="440650" y="13082"/>
                </a:cubicBezTo>
                <a:cubicBezTo>
                  <a:pt x="461605" y="12129"/>
                  <a:pt x="482560" y="14987"/>
                  <a:pt x="503515" y="8319"/>
                </a:cubicBezTo>
                <a:cubicBezTo>
                  <a:pt x="515897" y="4509"/>
                  <a:pt x="528280" y="10224"/>
                  <a:pt x="534947" y="21654"/>
                </a:cubicBezTo>
                <a:cubicBezTo>
                  <a:pt x="539710" y="26417"/>
                  <a:pt x="541615" y="26417"/>
                  <a:pt x="548282" y="24512"/>
                </a:cubicBezTo>
                <a:cubicBezTo>
                  <a:pt x="555902" y="22607"/>
                  <a:pt x="565427" y="23559"/>
                  <a:pt x="572095" y="26417"/>
                </a:cubicBezTo>
                <a:cubicBezTo>
                  <a:pt x="590192" y="34989"/>
                  <a:pt x="610195" y="34989"/>
                  <a:pt x="628292" y="46419"/>
                </a:cubicBezTo>
                <a:cubicBezTo>
                  <a:pt x="644485" y="56897"/>
                  <a:pt x="666392" y="59754"/>
                  <a:pt x="684490" y="67374"/>
                </a:cubicBezTo>
                <a:cubicBezTo>
                  <a:pt x="694015" y="72137"/>
                  <a:pt x="701635" y="78804"/>
                  <a:pt x="709255" y="85472"/>
                </a:cubicBezTo>
                <a:cubicBezTo>
                  <a:pt x="717827" y="94044"/>
                  <a:pt x="726400" y="100712"/>
                  <a:pt x="738782" y="103569"/>
                </a:cubicBezTo>
                <a:cubicBezTo>
                  <a:pt x="750212" y="106427"/>
                  <a:pt x="751165" y="109284"/>
                  <a:pt x="759737" y="131192"/>
                </a:cubicBezTo>
                <a:cubicBezTo>
                  <a:pt x="761642" y="135002"/>
                  <a:pt x="766405" y="138812"/>
                  <a:pt x="771167" y="139764"/>
                </a:cubicBezTo>
                <a:cubicBezTo>
                  <a:pt x="800695" y="148337"/>
                  <a:pt x="812125" y="176912"/>
                  <a:pt x="832127" y="195009"/>
                </a:cubicBezTo>
                <a:cubicBezTo>
                  <a:pt x="835937" y="198819"/>
                  <a:pt x="835937" y="214059"/>
                  <a:pt x="832127" y="215964"/>
                </a:cubicBezTo>
                <a:cubicBezTo>
                  <a:pt x="820697" y="222632"/>
                  <a:pt x="826412" y="228347"/>
                  <a:pt x="829270" y="235967"/>
                </a:cubicBezTo>
                <a:cubicBezTo>
                  <a:pt x="832127" y="242634"/>
                  <a:pt x="835937" y="248349"/>
                  <a:pt x="837842" y="255017"/>
                </a:cubicBezTo>
                <a:cubicBezTo>
                  <a:pt x="840700" y="263589"/>
                  <a:pt x="834032" y="269304"/>
                  <a:pt x="823555" y="266447"/>
                </a:cubicBezTo>
                <a:cubicBezTo>
                  <a:pt x="820697" y="265494"/>
                  <a:pt x="816887" y="265494"/>
                  <a:pt x="814030" y="267399"/>
                </a:cubicBezTo>
                <a:cubicBezTo>
                  <a:pt x="800695" y="273114"/>
                  <a:pt x="790217" y="285497"/>
                  <a:pt x="773072" y="283592"/>
                </a:cubicBezTo>
                <a:cubicBezTo>
                  <a:pt x="771167" y="283592"/>
                  <a:pt x="768310" y="285497"/>
                  <a:pt x="768310" y="287402"/>
                </a:cubicBezTo>
                <a:cubicBezTo>
                  <a:pt x="765452" y="298832"/>
                  <a:pt x="762595" y="311214"/>
                  <a:pt x="761642" y="322644"/>
                </a:cubicBezTo>
                <a:cubicBezTo>
                  <a:pt x="757832" y="350267"/>
                  <a:pt x="761642" y="378842"/>
                  <a:pt x="746402" y="404559"/>
                </a:cubicBezTo>
                <a:cubicBezTo>
                  <a:pt x="744497" y="408369"/>
                  <a:pt x="748307" y="415989"/>
                  <a:pt x="750212" y="420752"/>
                </a:cubicBezTo>
                <a:cubicBezTo>
                  <a:pt x="758785" y="442659"/>
                  <a:pt x="768310" y="465519"/>
                  <a:pt x="777835" y="487427"/>
                </a:cubicBezTo>
                <a:cubicBezTo>
                  <a:pt x="782597" y="497904"/>
                  <a:pt x="781645" y="508382"/>
                  <a:pt x="775930" y="519812"/>
                </a:cubicBezTo>
                <a:cubicBezTo>
                  <a:pt x="771167" y="530289"/>
                  <a:pt x="764500" y="536957"/>
                  <a:pt x="753070" y="536004"/>
                </a:cubicBezTo>
                <a:cubicBezTo>
                  <a:pt x="731162" y="534099"/>
                  <a:pt x="719732" y="545529"/>
                  <a:pt x="715922" y="566484"/>
                </a:cubicBezTo>
                <a:cubicBezTo>
                  <a:pt x="715922" y="569342"/>
                  <a:pt x="714970" y="574104"/>
                  <a:pt x="714017" y="574104"/>
                </a:cubicBezTo>
                <a:cubicBezTo>
                  <a:pt x="696872" y="577914"/>
                  <a:pt x="705445" y="598869"/>
                  <a:pt x="691157" y="606489"/>
                </a:cubicBezTo>
                <a:cubicBezTo>
                  <a:pt x="677822" y="613157"/>
                  <a:pt x="670202" y="626492"/>
                  <a:pt x="670202" y="643637"/>
                </a:cubicBezTo>
                <a:cubicBezTo>
                  <a:pt x="670202" y="675069"/>
                  <a:pt x="651152" y="693167"/>
                  <a:pt x="618767" y="695072"/>
                </a:cubicBezTo>
                <a:cubicBezTo>
                  <a:pt x="597812" y="696024"/>
                  <a:pt x="577810" y="693167"/>
                  <a:pt x="560665" y="677927"/>
                </a:cubicBezTo>
                <a:cubicBezTo>
                  <a:pt x="550187" y="668402"/>
                  <a:pt x="535900" y="665544"/>
                  <a:pt x="522565" y="659829"/>
                </a:cubicBezTo>
                <a:cubicBezTo>
                  <a:pt x="520660" y="658877"/>
                  <a:pt x="515897" y="659829"/>
                  <a:pt x="514945" y="661734"/>
                </a:cubicBezTo>
                <a:cubicBezTo>
                  <a:pt x="513040" y="663639"/>
                  <a:pt x="513040" y="667449"/>
                  <a:pt x="514945" y="669354"/>
                </a:cubicBezTo>
                <a:cubicBezTo>
                  <a:pt x="518755" y="675069"/>
                  <a:pt x="522565" y="682689"/>
                  <a:pt x="527327" y="686499"/>
                </a:cubicBezTo>
                <a:cubicBezTo>
                  <a:pt x="563522" y="711264"/>
                  <a:pt x="584477" y="748412"/>
                  <a:pt x="607337" y="783654"/>
                </a:cubicBezTo>
                <a:cubicBezTo>
                  <a:pt x="610195" y="788417"/>
                  <a:pt x="613052" y="794132"/>
                  <a:pt x="614957" y="799847"/>
                </a:cubicBezTo>
                <a:cubicBezTo>
                  <a:pt x="620672" y="822707"/>
                  <a:pt x="632102" y="841757"/>
                  <a:pt x="647342" y="859854"/>
                </a:cubicBezTo>
                <a:cubicBezTo>
                  <a:pt x="654962" y="869379"/>
                  <a:pt x="660677" y="882714"/>
                  <a:pt x="662582" y="895097"/>
                </a:cubicBezTo>
                <a:cubicBezTo>
                  <a:pt x="665440" y="918909"/>
                  <a:pt x="679727" y="935102"/>
                  <a:pt x="693062" y="953199"/>
                </a:cubicBezTo>
                <a:cubicBezTo>
                  <a:pt x="707350" y="972249"/>
                  <a:pt x="723542" y="991299"/>
                  <a:pt x="737830" y="1010349"/>
                </a:cubicBezTo>
                <a:cubicBezTo>
                  <a:pt x="744497" y="1018922"/>
                  <a:pt x="750212" y="1026542"/>
                  <a:pt x="745450" y="1040829"/>
                </a:cubicBezTo>
                <a:cubicBezTo>
                  <a:pt x="741640" y="1053212"/>
                  <a:pt x="755927" y="1057974"/>
                  <a:pt x="765452" y="1063689"/>
                </a:cubicBezTo>
                <a:cubicBezTo>
                  <a:pt x="771167" y="1067499"/>
                  <a:pt x="775930" y="1066547"/>
                  <a:pt x="781645" y="1062737"/>
                </a:cubicBezTo>
                <a:cubicBezTo>
                  <a:pt x="804505" y="1046544"/>
                  <a:pt x="827365" y="1030352"/>
                  <a:pt x="850225" y="1014159"/>
                </a:cubicBezTo>
                <a:cubicBezTo>
                  <a:pt x="858797" y="1007492"/>
                  <a:pt x="867370" y="1000824"/>
                  <a:pt x="875942" y="993204"/>
                </a:cubicBezTo>
                <a:cubicBezTo>
                  <a:pt x="889277" y="981774"/>
                  <a:pt x="901660" y="970344"/>
                  <a:pt x="914995" y="959867"/>
                </a:cubicBezTo>
                <a:cubicBezTo>
                  <a:pt x="939760" y="940817"/>
                  <a:pt x="960715" y="919862"/>
                  <a:pt x="980717" y="896049"/>
                </a:cubicBezTo>
                <a:cubicBezTo>
                  <a:pt x="1010245" y="860807"/>
                  <a:pt x="1047392" y="831279"/>
                  <a:pt x="1082635" y="800799"/>
                </a:cubicBezTo>
                <a:cubicBezTo>
                  <a:pt x="1098827" y="787464"/>
                  <a:pt x="1113115" y="775082"/>
                  <a:pt x="1120735" y="755079"/>
                </a:cubicBezTo>
                <a:cubicBezTo>
                  <a:pt x="1132165" y="725552"/>
                  <a:pt x="1144547" y="695072"/>
                  <a:pt x="1155977" y="665544"/>
                </a:cubicBezTo>
                <a:cubicBezTo>
                  <a:pt x="1159787" y="655067"/>
                  <a:pt x="1163597" y="644589"/>
                  <a:pt x="1169312" y="635064"/>
                </a:cubicBezTo>
                <a:cubicBezTo>
                  <a:pt x="1174075" y="626492"/>
                  <a:pt x="1180742" y="616967"/>
                  <a:pt x="1189315" y="613157"/>
                </a:cubicBezTo>
                <a:cubicBezTo>
                  <a:pt x="1222652" y="597917"/>
                  <a:pt x="1257895" y="584582"/>
                  <a:pt x="1292185" y="570294"/>
                </a:cubicBezTo>
                <a:cubicBezTo>
                  <a:pt x="1296947" y="568389"/>
                  <a:pt x="1304567" y="571247"/>
                  <a:pt x="1308377" y="568389"/>
                </a:cubicBezTo>
                <a:cubicBezTo>
                  <a:pt x="1312187" y="564579"/>
                  <a:pt x="1313140" y="557912"/>
                  <a:pt x="1314092" y="552197"/>
                </a:cubicBezTo>
                <a:cubicBezTo>
                  <a:pt x="1322665" y="507429"/>
                  <a:pt x="1331237" y="461709"/>
                  <a:pt x="1339810" y="415989"/>
                </a:cubicBezTo>
                <a:cubicBezTo>
                  <a:pt x="1347430" y="375984"/>
                  <a:pt x="1356002" y="335979"/>
                  <a:pt x="1362670" y="295022"/>
                </a:cubicBezTo>
                <a:cubicBezTo>
                  <a:pt x="1368385" y="263589"/>
                  <a:pt x="1372195" y="231204"/>
                  <a:pt x="1376957" y="199772"/>
                </a:cubicBezTo>
                <a:cubicBezTo>
                  <a:pt x="1380767" y="174054"/>
                  <a:pt x="1396007" y="163577"/>
                  <a:pt x="1420772" y="168339"/>
                </a:cubicBezTo>
                <a:cubicBezTo>
                  <a:pt x="1450300" y="173102"/>
                  <a:pt x="1476017" y="185484"/>
                  <a:pt x="1502687" y="196914"/>
                </a:cubicBezTo>
                <a:cubicBezTo>
                  <a:pt x="1581745" y="231204"/>
                  <a:pt x="1654135" y="278829"/>
                  <a:pt x="1726525" y="326454"/>
                </a:cubicBezTo>
                <a:cubicBezTo>
                  <a:pt x="1786532" y="366459"/>
                  <a:pt x="1847492" y="406464"/>
                  <a:pt x="1907500" y="446469"/>
                </a:cubicBezTo>
                <a:cubicBezTo>
                  <a:pt x="1951315" y="475997"/>
                  <a:pt x="1992272" y="507429"/>
                  <a:pt x="2032277" y="540767"/>
                </a:cubicBezTo>
                <a:cubicBezTo>
                  <a:pt x="2064662" y="567437"/>
                  <a:pt x="2098952" y="593154"/>
                  <a:pt x="2127527" y="624587"/>
                </a:cubicBezTo>
                <a:cubicBezTo>
                  <a:pt x="2136100" y="633159"/>
                  <a:pt x="2147530" y="639827"/>
                  <a:pt x="2143720" y="656972"/>
                </a:cubicBezTo>
                <a:cubicBezTo>
                  <a:pt x="2141815" y="663639"/>
                  <a:pt x="2150387" y="673164"/>
                  <a:pt x="2154197" y="681737"/>
                </a:cubicBezTo>
                <a:cubicBezTo>
                  <a:pt x="2169437" y="713169"/>
                  <a:pt x="2185630" y="744602"/>
                  <a:pt x="2201822" y="776987"/>
                </a:cubicBezTo>
                <a:cubicBezTo>
                  <a:pt x="2211347" y="796989"/>
                  <a:pt x="2210395" y="800799"/>
                  <a:pt x="2191345" y="810324"/>
                </a:cubicBezTo>
                <a:cubicBezTo>
                  <a:pt x="2170390" y="820802"/>
                  <a:pt x="2149435" y="829374"/>
                  <a:pt x="2128480" y="838899"/>
                </a:cubicBezTo>
                <a:cubicBezTo>
                  <a:pt x="2077045" y="862712"/>
                  <a:pt x="2025610" y="885572"/>
                  <a:pt x="1975127" y="909384"/>
                </a:cubicBezTo>
                <a:cubicBezTo>
                  <a:pt x="1953220" y="919862"/>
                  <a:pt x="1935122" y="933197"/>
                  <a:pt x="1919882" y="954152"/>
                </a:cubicBezTo>
                <a:cubicBezTo>
                  <a:pt x="1877972" y="1013207"/>
                  <a:pt x="1833205" y="1070357"/>
                  <a:pt x="1789390" y="1127507"/>
                </a:cubicBezTo>
                <a:cubicBezTo>
                  <a:pt x="1767482" y="1156082"/>
                  <a:pt x="1742717" y="1182752"/>
                  <a:pt x="1718905" y="1210374"/>
                </a:cubicBezTo>
                <a:cubicBezTo>
                  <a:pt x="1713190" y="1217042"/>
                  <a:pt x="1705570" y="1222757"/>
                  <a:pt x="1712237" y="1233234"/>
                </a:cubicBezTo>
                <a:cubicBezTo>
                  <a:pt x="1714142" y="1237044"/>
                  <a:pt x="1713190" y="1242759"/>
                  <a:pt x="1712237" y="1248474"/>
                </a:cubicBezTo>
                <a:cubicBezTo>
                  <a:pt x="1711285" y="1265619"/>
                  <a:pt x="1707475" y="1268477"/>
                  <a:pt x="1689377" y="1266572"/>
                </a:cubicBezTo>
                <a:cubicBezTo>
                  <a:pt x="1679852" y="1265619"/>
                  <a:pt x="1675090" y="1269429"/>
                  <a:pt x="1677947" y="1277049"/>
                </a:cubicBezTo>
                <a:cubicBezTo>
                  <a:pt x="1685567" y="1293242"/>
                  <a:pt x="1695092" y="1307529"/>
                  <a:pt x="1679852" y="1324674"/>
                </a:cubicBezTo>
                <a:cubicBezTo>
                  <a:pt x="1677947" y="1326579"/>
                  <a:pt x="1681757" y="1333247"/>
                  <a:pt x="1683662" y="1338009"/>
                </a:cubicBezTo>
                <a:cubicBezTo>
                  <a:pt x="1691282" y="1358964"/>
                  <a:pt x="1692235" y="1362774"/>
                  <a:pt x="1676042" y="1374204"/>
                </a:cubicBezTo>
                <a:cubicBezTo>
                  <a:pt x="1665565" y="1380872"/>
                  <a:pt x="1663660" y="1388492"/>
                  <a:pt x="1663660" y="1398969"/>
                </a:cubicBezTo>
                <a:cubicBezTo>
                  <a:pt x="1663660" y="1433259"/>
                  <a:pt x="1649372" y="1457072"/>
                  <a:pt x="1620797" y="1477074"/>
                </a:cubicBezTo>
                <a:cubicBezTo>
                  <a:pt x="1610320" y="1484694"/>
                  <a:pt x="1601747" y="1497077"/>
                  <a:pt x="1596032" y="1509459"/>
                </a:cubicBezTo>
                <a:cubicBezTo>
                  <a:pt x="1584602" y="1535177"/>
                  <a:pt x="1574125" y="1561847"/>
                  <a:pt x="1565552" y="1588517"/>
                </a:cubicBezTo>
                <a:cubicBezTo>
                  <a:pt x="1546502" y="1643762"/>
                  <a:pt x="1528405" y="1699007"/>
                  <a:pt x="1510307" y="1754252"/>
                </a:cubicBezTo>
                <a:cubicBezTo>
                  <a:pt x="1500782" y="1783779"/>
                  <a:pt x="1494115" y="1814259"/>
                  <a:pt x="1486495" y="1843787"/>
                </a:cubicBezTo>
                <a:cubicBezTo>
                  <a:pt x="1481732" y="1862837"/>
                  <a:pt x="1469350" y="1869504"/>
                  <a:pt x="1451252" y="1860932"/>
                </a:cubicBezTo>
                <a:cubicBezTo>
                  <a:pt x="1415057" y="1843787"/>
                  <a:pt x="1378862" y="1824737"/>
                  <a:pt x="1342667" y="1806639"/>
                </a:cubicBezTo>
                <a:cubicBezTo>
                  <a:pt x="1336952" y="1803782"/>
                  <a:pt x="1331237" y="1799019"/>
                  <a:pt x="1325522" y="1794257"/>
                </a:cubicBezTo>
                <a:cubicBezTo>
                  <a:pt x="1315045" y="1786637"/>
                  <a:pt x="1315997" y="1779017"/>
                  <a:pt x="1321712" y="1768539"/>
                </a:cubicBezTo>
                <a:cubicBezTo>
                  <a:pt x="1335047" y="1742822"/>
                  <a:pt x="1348382" y="1716152"/>
                  <a:pt x="1360765" y="1689482"/>
                </a:cubicBezTo>
                <a:cubicBezTo>
                  <a:pt x="1361717" y="1687577"/>
                  <a:pt x="1359812" y="1684719"/>
                  <a:pt x="1358860" y="1681862"/>
                </a:cubicBezTo>
                <a:cubicBezTo>
                  <a:pt x="1356955" y="1682814"/>
                  <a:pt x="1355050" y="1682814"/>
                  <a:pt x="1353145" y="1683767"/>
                </a:cubicBezTo>
                <a:cubicBezTo>
                  <a:pt x="1352192" y="1683767"/>
                  <a:pt x="1352192" y="1685672"/>
                  <a:pt x="1352192" y="1686624"/>
                </a:cubicBezTo>
                <a:cubicBezTo>
                  <a:pt x="1330285" y="1726629"/>
                  <a:pt x="1329332" y="1728534"/>
                  <a:pt x="1284565" y="1725677"/>
                </a:cubicBezTo>
                <a:cubicBezTo>
                  <a:pt x="1232177" y="1722819"/>
                  <a:pt x="1179790" y="1719009"/>
                  <a:pt x="1127402" y="1719009"/>
                </a:cubicBezTo>
                <a:cubicBezTo>
                  <a:pt x="1110257" y="1719009"/>
                  <a:pt x="1092160" y="1711389"/>
                  <a:pt x="1075015" y="1708532"/>
                </a:cubicBezTo>
                <a:cubicBezTo>
                  <a:pt x="1043582" y="1703769"/>
                  <a:pt x="1011197" y="1699959"/>
                  <a:pt x="979765" y="1695197"/>
                </a:cubicBezTo>
                <a:cubicBezTo>
                  <a:pt x="969287" y="1693292"/>
                  <a:pt x="957857" y="1691387"/>
                  <a:pt x="947380" y="1689482"/>
                </a:cubicBezTo>
                <a:cubicBezTo>
                  <a:pt x="943570" y="1688529"/>
                  <a:pt x="938807" y="1686624"/>
                  <a:pt x="935950" y="1688529"/>
                </a:cubicBezTo>
                <a:cubicBezTo>
                  <a:pt x="925472" y="1694244"/>
                  <a:pt x="914995" y="1691387"/>
                  <a:pt x="904517" y="1689482"/>
                </a:cubicBezTo>
                <a:cubicBezTo>
                  <a:pt x="888325" y="1687577"/>
                  <a:pt x="885467" y="1690434"/>
                  <a:pt x="885467" y="1710437"/>
                </a:cubicBezTo>
                <a:close/>
                <a:moveTo>
                  <a:pt x="1225510" y="1051307"/>
                </a:moveTo>
                <a:cubicBezTo>
                  <a:pt x="1223605" y="1048449"/>
                  <a:pt x="1221700" y="1043687"/>
                  <a:pt x="1219795" y="1039877"/>
                </a:cubicBezTo>
                <a:cubicBezTo>
                  <a:pt x="1215985" y="1042734"/>
                  <a:pt x="1212175" y="1044639"/>
                  <a:pt x="1209317" y="1047497"/>
                </a:cubicBezTo>
                <a:cubicBezTo>
                  <a:pt x="1202650" y="1055117"/>
                  <a:pt x="1196935" y="1063689"/>
                  <a:pt x="1189315" y="1070357"/>
                </a:cubicBezTo>
                <a:cubicBezTo>
                  <a:pt x="1163597" y="1094169"/>
                  <a:pt x="1137880" y="1117982"/>
                  <a:pt x="1111210" y="1141794"/>
                </a:cubicBezTo>
                <a:cubicBezTo>
                  <a:pt x="1068347" y="1180847"/>
                  <a:pt x="1026437" y="1218947"/>
                  <a:pt x="983575" y="1257047"/>
                </a:cubicBezTo>
                <a:cubicBezTo>
                  <a:pt x="950237" y="1286574"/>
                  <a:pt x="916900" y="1315149"/>
                  <a:pt x="883562" y="1344677"/>
                </a:cubicBezTo>
                <a:cubicBezTo>
                  <a:pt x="877847" y="1349439"/>
                  <a:pt x="873085" y="1354202"/>
                  <a:pt x="867370" y="1358964"/>
                </a:cubicBezTo>
                <a:cubicBezTo>
                  <a:pt x="851177" y="1372299"/>
                  <a:pt x="850225" y="1373252"/>
                  <a:pt x="869275" y="1381824"/>
                </a:cubicBezTo>
                <a:cubicBezTo>
                  <a:pt x="878800" y="1385634"/>
                  <a:pt x="890230" y="1389444"/>
                  <a:pt x="900707" y="1388492"/>
                </a:cubicBezTo>
                <a:cubicBezTo>
                  <a:pt x="920710" y="1386587"/>
                  <a:pt x="939760" y="1380872"/>
                  <a:pt x="959762" y="1378014"/>
                </a:cubicBezTo>
                <a:cubicBezTo>
                  <a:pt x="965477" y="1377062"/>
                  <a:pt x="972145" y="1377062"/>
                  <a:pt x="977860" y="1378014"/>
                </a:cubicBezTo>
                <a:cubicBezTo>
                  <a:pt x="991195" y="1381824"/>
                  <a:pt x="1005482" y="1383729"/>
                  <a:pt x="1017865" y="1390397"/>
                </a:cubicBezTo>
                <a:cubicBezTo>
                  <a:pt x="1041677" y="1402779"/>
                  <a:pt x="1064537" y="1407542"/>
                  <a:pt x="1092160" y="1401827"/>
                </a:cubicBezTo>
                <a:cubicBezTo>
                  <a:pt x="1120735" y="1396112"/>
                  <a:pt x="1150262" y="1398969"/>
                  <a:pt x="1178837" y="1394207"/>
                </a:cubicBezTo>
                <a:cubicBezTo>
                  <a:pt x="1206460" y="1388492"/>
                  <a:pt x="1212175" y="1390397"/>
                  <a:pt x="1212175" y="1358964"/>
                </a:cubicBezTo>
                <a:cubicBezTo>
                  <a:pt x="1214080" y="1282764"/>
                  <a:pt x="1215985" y="1207517"/>
                  <a:pt x="1218842" y="1131317"/>
                </a:cubicBezTo>
                <a:cubicBezTo>
                  <a:pt x="1220747" y="1105599"/>
                  <a:pt x="1215985" y="1078929"/>
                  <a:pt x="1225510" y="1051307"/>
                </a:cubicBezTo>
                <a:close/>
                <a:moveTo>
                  <a:pt x="574000" y="3282062"/>
                </a:moveTo>
                <a:cubicBezTo>
                  <a:pt x="574000" y="3283014"/>
                  <a:pt x="575905" y="3285872"/>
                  <a:pt x="576857" y="3288729"/>
                </a:cubicBezTo>
                <a:cubicBezTo>
                  <a:pt x="577810" y="3285872"/>
                  <a:pt x="577810" y="3283014"/>
                  <a:pt x="579715" y="3280157"/>
                </a:cubicBezTo>
                <a:cubicBezTo>
                  <a:pt x="586382" y="3263964"/>
                  <a:pt x="593050" y="3248724"/>
                  <a:pt x="599717" y="3233484"/>
                </a:cubicBezTo>
                <a:cubicBezTo>
                  <a:pt x="603527" y="3224912"/>
                  <a:pt x="608290" y="3218244"/>
                  <a:pt x="619720" y="3218244"/>
                </a:cubicBezTo>
                <a:cubicBezTo>
                  <a:pt x="624482" y="3218244"/>
                  <a:pt x="631150" y="3215387"/>
                  <a:pt x="634007" y="3211577"/>
                </a:cubicBezTo>
                <a:cubicBezTo>
                  <a:pt x="640675" y="3203004"/>
                  <a:pt x="647342" y="3194432"/>
                  <a:pt x="652105" y="3183954"/>
                </a:cubicBezTo>
                <a:cubicBezTo>
                  <a:pt x="654010" y="3179192"/>
                  <a:pt x="651152" y="3173477"/>
                  <a:pt x="644485" y="3169667"/>
                </a:cubicBezTo>
                <a:cubicBezTo>
                  <a:pt x="630197" y="3162047"/>
                  <a:pt x="621625" y="3150617"/>
                  <a:pt x="619720" y="3131567"/>
                </a:cubicBezTo>
                <a:cubicBezTo>
                  <a:pt x="618767" y="3122042"/>
                  <a:pt x="617815" y="3112517"/>
                  <a:pt x="620672" y="3102992"/>
                </a:cubicBezTo>
                <a:cubicBezTo>
                  <a:pt x="622577" y="3097277"/>
                  <a:pt x="607337" y="3071559"/>
                  <a:pt x="602575" y="3070607"/>
                </a:cubicBezTo>
                <a:cubicBezTo>
                  <a:pt x="600670" y="3078227"/>
                  <a:pt x="599717" y="3086799"/>
                  <a:pt x="597812" y="3094419"/>
                </a:cubicBezTo>
                <a:cubicBezTo>
                  <a:pt x="595907" y="3105849"/>
                  <a:pt x="593050" y="3118232"/>
                  <a:pt x="593050" y="3129662"/>
                </a:cubicBezTo>
                <a:cubicBezTo>
                  <a:pt x="593050" y="3163952"/>
                  <a:pt x="588287" y="3197289"/>
                  <a:pt x="581620" y="3231579"/>
                </a:cubicBezTo>
                <a:cubicBezTo>
                  <a:pt x="577810" y="3247772"/>
                  <a:pt x="576857" y="3263964"/>
                  <a:pt x="574000" y="3282062"/>
                </a:cubicBezTo>
                <a:close/>
                <a:moveTo>
                  <a:pt x="337780" y="4482212"/>
                </a:moveTo>
                <a:cubicBezTo>
                  <a:pt x="334922" y="4442207"/>
                  <a:pt x="333017" y="4406965"/>
                  <a:pt x="329207" y="4370769"/>
                </a:cubicBezTo>
                <a:cubicBezTo>
                  <a:pt x="328255" y="4360292"/>
                  <a:pt x="321587" y="4349815"/>
                  <a:pt x="316825" y="4340290"/>
                </a:cubicBezTo>
                <a:cubicBezTo>
                  <a:pt x="315872" y="4339337"/>
                  <a:pt x="309205" y="4339337"/>
                  <a:pt x="308252" y="4340290"/>
                </a:cubicBezTo>
                <a:cubicBezTo>
                  <a:pt x="302537" y="4349815"/>
                  <a:pt x="299680" y="4361244"/>
                  <a:pt x="292060" y="4368865"/>
                </a:cubicBezTo>
                <a:cubicBezTo>
                  <a:pt x="281582" y="4380294"/>
                  <a:pt x="284440" y="4390772"/>
                  <a:pt x="289202" y="4401249"/>
                </a:cubicBezTo>
                <a:cubicBezTo>
                  <a:pt x="301585" y="4429824"/>
                  <a:pt x="313015" y="4458399"/>
                  <a:pt x="326350" y="4486974"/>
                </a:cubicBezTo>
                <a:cubicBezTo>
                  <a:pt x="328255" y="4490784"/>
                  <a:pt x="331112" y="4492690"/>
                  <a:pt x="333970" y="4495547"/>
                </a:cubicBezTo>
                <a:cubicBezTo>
                  <a:pt x="334922" y="4491737"/>
                  <a:pt x="335875" y="4487927"/>
                  <a:pt x="336827" y="4485069"/>
                </a:cubicBezTo>
                <a:cubicBezTo>
                  <a:pt x="336827" y="4484117"/>
                  <a:pt x="337780" y="4481259"/>
                  <a:pt x="337780" y="4482212"/>
                </a:cubicBezTo>
                <a:close/>
                <a:moveTo>
                  <a:pt x="1225510" y="903669"/>
                </a:moveTo>
                <a:cubicBezTo>
                  <a:pt x="1225510" y="903669"/>
                  <a:pt x="1225510" y="903669"/>
                  <a:pt x="1225510" y="903669"/>
                </a:cubicBezTo>
                <a:cubicBezTo>
                  <a:pt x="1225510" y="899859"/>
                  <a:pt x="1225510" y="896049"/>
                  <a:pt x="1225510" y="891287"/>
                </a:cubicBezTo>
                <a:cubicBezTo>
                  <a:pt x="1224557" y="881762"/>
                  <a:pt x="1223605" y="872237"/>
                  <a:pt x="1222652" y="862712"/>
                </a:cubicBezTo>
                <a:cubicBezTo>
                  <a:pt x="1213127" y="867474"/>
                  <a:pt x="1203602" y="873189"/>
                  <a:pt x="1194077" y="877952"/>
                </a:cubicBezTo>
                <a:cubicBezTo>
                  <a:pt x="1192172" y="878904"/>
                  <a:pt x="1191220" y="880809"/>
                  <a:pt x="1189315" y="881762"/>
                </a:cubicBezTo>
                <a:cubicBezTo>
                  <a:pt x="1177885" y="891287"/>
                  <a:pt x="1178837" y="891287"/>
                  <a:pt x="1187410" y="901764"/>
                </a:cubicBezTo>
                <a:cubicBezTo>
                  <a:pt x="1196935" y="913194"/>
                  <a:pt x="1206460" y="924624"/>
                  <a:pt x="1215985" y="936054"/>
                </a:cubicBezTo>
                <a:cubicBezTo>
                  <a:pt x="1217890" y="937959"/>
                  <a:pt x="1220747" y="939864"/>
                  <a:pt x="1222652" y="941769"/>
                </a:cubicBezTo>
                <a:cubicBezTo>
                  <a:pt x="1223605" y="938912"/>
                  <a:pt x="1224557" y="936054"/>
                  <a:pt x="1224557" y="933197"/>
                </a:cubicBezTo>
                <a:cubicBezTo>
                  <a:pt x="1225510" y="923672"/>
                  <a:pt x="1225510" y="914147"/>
                  <a:pt x="1225510" y="903669"/>
                </a:cubicBezTo>
                <a:close/>
              </a:path>
            </a:pathLst>
          </a:custGeom>
          <a:solidFill>
            <a:schemeClr val="tx1">
              <a:lumMod val="95000"/>
              <a:lumOff val="5000"/>
            </a:schemeClr>
          </a:solidFill>
          <a:ln w="9525" cap="flat">
            <a:noFill/>
            <a:prstDash val="solid"/>
            <a:miter/>
          </a:ln>
        </p:spPr>
        <p:txBody>
          <a:bodyPr anchor="ctr"/>
          <a:lstStyle/>
          <a:p>
            <a:pPr>
              <a:defRPr/>
            </a:pPr>
            <a:endParaRPr lang="en-US">
              <a:solidFill>
                <a:schemeClr val="tx1">
                  <a:lumMod val="95000"/>
                  <a:lumOff val="5000"/>
                </a:schemeClr>
              </a:solidFill>
            </a:endParaRPr>
          </a:p>
        </p:txBody>
      </p:sp>
      <p:sp>
        <p:nvSpPr>
          <p:cNvPr id="38" name="Graphic 13">
            <a:extLst>
              <a:ext uri="{FF2B5EF4-FFF2-40B4-BE49-F238E27FC236}">
                <a16:creationId xmlns:a16="http://schemas.microsoft.com/office/drawing/2014/main" xmlns="" id="{0807700E-54ED-40E7-B8CD-5AFF1D2ADD4C}"/>
              </a:ext>
            </a:extLst>
          </p:cNvPr>
          <p:cNvSpPr/>
          <p:nvPr/>
        </p:nvSpPr>
        <p:spPr>
          <a:xfrm>
            <a:off x="7598355" y="4875213"/>
            <a:ext cx="117475" cy="490537"/>
          </a:xfrm>
          <a:custGeom>
            <a:avLst/>
            <a:gdLst>
              <a:gd name="connsiteX0" fmla="*/ 1378744 w 1381125"/>
              <a:gd name="connsiteY0" fmla="*/ 1701853 h 4581525"/>
              <a:gd name="connsiteX1" fmla="*/ 1215866 w 1381125"/>
              <a:gd name="connsiteY1" fmla="*/ 930328 h 4581525"/>
              <a:gd name="connsiteX2" fmla="*/ 1041559 w 1381125"/>
              <a:gd name="connsiteY2" fmla="*/ 574093 h 4581525"/>
              <a:gd name="connsiteX3" fmla="*/ 925354 w 1381125"/>
              <a:gd name="connsiteY3" fmla="*/ 174043 h 4581525"/>
              <a:gd name="connsiteX4" fmla="*/ 792956 w 1381125"/>
              <a:gd name="connsiteY4" fmla="*/ 11165 h 4581525"/>
              <a:gd name="connsiteX5" fmla="*/ 509111 w 1381125"/>
              <a:gd name="connsiteY5" fmla="*/ 218810 h 4581525"/>
              <a:gd name="connsiteX6" fmla="*/ 411004 w 1381125"/>
              <a:gd name="connsiteY6" fmla="*/ 540755 h 4581525"/>
              <a:gd name="connsiteX7" fmla="*/ 289084 w 1381125"/>
              <a:gd name="connsiteY7" fmla="*/ 716968 h 4581525"/>
              <a:gd name="connsiteX8" fmla="*/ 199549 w 1381125"/>
              <a:gd name="connsiteY8" fmla="*/ 822695 h 4581525"/>
              <a:gd name="connsiteX9" fmla="*/ 70961 w 1381125"/>
              <a:gd name="connsiteY9" fmla="*/ 2096188 h 4581525"/>
              <a:gd name="connsiteX10" fmla="*/ 185261 w 1381125"/>
              <a:gd name="connsiteY10" fmla="*/ 2175245 h 4581525"/>
              <a:gd name="connsiteX11" fmla="*/ 297656 w 1381125"/>
              <a:gd name="connsiteY11" fmla="*/ 2190485 h 4581525"/>
              <a:gd name="connsiteX12" fmla="*/ 368141 w 1381125"/>
              <a:gd name="connsiteY12" fmla="*/ 2269543 h 4581525"/>
              <a:gd name="connsiteX13" fmla="*/ 467201 w 1381125"/>
              <a:gd name="connsiteY13" fmla="*/ 2563865 h 4581525"/>
              <a:gd name="connsiteX14" fmla="*/ 651034 w 1381125"/>
              <a:gd name="connsiteY14" fmla="*/ 2981060 h 4581525"/>
              <a:gd name="connsiteX15" fmla="*/ 629126 w 1381125"/>
              <a:gd name="connsiteY15" fmla="*/ 3102980 h 4581525"/>
              <a:gd name="connsiteX16" fmla="*/ 366236 w 1381125"/>
              <a:gd name="connsiteY16" fmla="*/ 3744013 h 4581525"/>
              <a:gd name="connsiteX17" fmla="*/ 247174 w 1381125"/>
              <a:gd name="connsiteY17" fmla="*/ 3963088 h 4581525"/>
              <a:gd name="connsiteX18" fmla="*/ 142399 w 1381125"/>
              <a:gd name="connsiteY18" fmla="*/ 4065958 h 4581525"/>
              <a:gd name="connsiteX19" fmla="*/ 7144 w 1381125"/>
              <a:gd name="connsiteY19" fmla="*/ 4250743 h 4581525"/>
              <a:gd name="connsiteX20" fmla="*/ 50006 w 1381125"/>
              <a:gd name="connsiteY20" fmla="*/ 4292653 h 4581525"/>
              <a:gd name="connsiteX21" fmla="*/ 198596 w 1381125"/>
              <a:gd name="connsiteY21" fmla="*/ 4198355 h 4581525"/>
              <a:gd name="connsiteX22" fmla="*/ 174784 w 1381125"/>
              <a:gd name="connsiteY22" fmla="*/ 4393618 h 4581525"/>
              <a:gd name="connsiteX23" fmla="*/ 317659 w 1381125"/>
              <a:gd name="connsiteY23" fmla="*/ 4510775 h 4581525"/>
              <a:gd name="connsiteX24" fmla="*/ 433864 w 1381125"/>
              <a:gd name="connsiteY24" fmla="*/ 4535540 h 4581525"/>
              <a:gd name="connsiteX25" fmla="*/ 422434 w 1381125"/>
              <a:gd name="connsiteY25" fmla="*/ 4364090 h 4581525"/>
              <a:gd name="connsiteX26" fmla="*/ 670084 w 1381125"/>
              <a:gd name="connsiteY26" fmla="*/ 3567800 h 4581525"/>
              <a:gd name="connsiteX27" fmla="*/ 750094 w 1381125"/>
              <a:gd name="connsiteY27" fmla="*/ 3596375 h 4581525"/>
              <a:gd name="connsiteX28" fmla="*/ 700564 w 1381125"/>
              <a:gd name="connsiteY28" fmla="*/ 4363138 h 4581525"/>
              <a:gd name="connsiteX29" fmla="*/ 823436 w 1381125"/>
              <a:gd name="connsiteY29" fmla="*/ 4578403 h 4581525"/>
              <a:gd name="connsiteX30" fmla="*/ 935831 w 1381125"/>
              <a:gd name="connsiteY30" fmla="*/ 4471723 h 4581525"/>
              <a:gd name="connsiteX31" fmla="*/ 922496 w 1381125"/>
              <a:gd name="connsiteY31" fmla="*/ 4264078 h 4581525"/>
              <a:gd name="connsiteX32" fmla="*/ 927259 w 1381125"/>
              <a:gd name="connsiteY32" fmla="*/ 3903080 h 4581525"/>
              <a:gd name="connsiteX33" fmla="*/ 1036796 w 1381125"/>
              <a:gd name="connsiteY33" fmla="*/ 3313483 h 4581525"/>
              <a:gd name="connsiteX34" fmla="*/ 1154906 w 1381125"/>
              <a:gd name="connsiteY34" fmla="*/ 2568628 h 4581525"/>
              <a:gd name="connsiteX35" fmla="*/ 1285399 w 1381125"/>
              <a:gd name="connsiteY35" fmla="*/ 2315263 h 4581525"/>
              <a:gd name="connsiteX36" fmla="*/ 1320641 w 1381125"/>
              <a:gd name="connsiteY36" fmla="*/ 2280020 h 4581525"/>
              <a:gd name="connsiteX37" fmla="*/ 1378744 w 1381125"/>
              <a:gd name="connsiteY37" fmla="*/ 1701853 h 4581525"/>
              <a:gd name="connsiteX38" fmla="*/ 218599 w 1381125"/>
              <a:gd name="connsiteY38" fmla="*/ 1521830 h 4581525"/>
              <a:gd name="connsiteX39" fmla="*/ 355759 w 1381125"/>
              <a:gd name="connsiteY39" fmla="*/ 1100825 h 4581525"/>
              <a:gd name="connsiteX40" fmla="*/ 379571 w 1381125"/>
              <a:gd name="connsiteY40" fmla="*/ 1941883 h 4581525"/>
              <a:gd name="connsiteX41" fmla="*/ 218599 w 1381125"/>
              <a:gd name="connsiteY41" fmla="*/ 1521830 h 4581525"/>
              <a:gd name="connsiteX42" fmla="*/ 1155859 w 1381125"/>
              <a:gd name="connsiteY42" fmla="*/ 1623748 h 4581525"/>
              <a:gd name="connsiteX43" fmla="*/ 1127284 w 1381125"/>
              <a:gd name="connsiteY43" fmla="*/ 1739953 h 4581525"/>
              <a:gd name="connsiteX44" fmla="*/ 1022509 w 1381125"/>
              <a:gd name="connsiteY44" fmla="*/ 1488493 h 4581525"/>
              <a:gd name="connsiteX45" fmla="*/ 1041559 w 1381125"/>
              <a:gd name="connsiteY45" fmla="*/ 1125590 h 4581525"/>
              <a:gd name="connsiteX46" fmla="*/ 1155859 w 1381125"/>
              <a:gd name="connsiteY46" fmla="*/ 1623748 h 45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81125" h="4581525">
                <a:moveTo>
                  <a:pt x="1378744" y="1701853"/>
                </a:moveTo>
                <a:cubicBezTo>
                  <a:pt x="1378744" y="1701853"/>
                  <a:pt x="1270159" y="1122733"/>
                  <a:pt x="1215866" y="930328"/>
                </a:cubicBezTo>
                <a:cubicBezTo>
                  <a:pt x="1141571" y="664580"/>
                  <a:pt x="1010126" y="842698"/>
                  <a:pt x="1041559" y="574093"/>
                </a:cubicBezTo>
                <a:cubicBezTo>
                  <a:pt x="1061561" y="405500"/>
                  <a:pt x="977741" y="315965"/>
                  <a:pt x="925354" y="174043"/>
                </a:cubicBezTo>
                <a:cubicBezTo>
                  <a:pt x="902494" y="110225"/>
                  <a:pt x="873919" y="23548"/>
                  <a:pt x="792956" y="11165"/>
                </a:cubicBezTo>
                <a:cubicBezTo>
                  <a:pt x="617696" y="-14552"/>
                  <a:pt x="551021" y="86413"/>
                  <a:pt x="509111" y="218810"/>
                </a:cubicBezTo>
                <a:cubicBezTo>
                  <a:pt x="474821" y="325490"/>
                  <a:pt x="441484" y="432170"/>
                  <a:pt x="411004" y="540755"/>
                </a:cubicBezTo>
                <a:cubicBezTo>
                  <a:pt x="389096" y="620765"/>
                  <a:pt x="370046" y="696965"/>
                  <a:pt x="289084" y="716968"/>
                </a:cubicBezTo>
                <a:cubicBezTo>
                  <a:pt x="248126" y="727445"/>
                  <a:pt x="218599" y="776023"/>
                  <a:pt x="199549" y="822695"/>
                </a:cubicBezTo>
                <a:cubicBezTo>
                  <a:pt x="7144" y="1309423"/>
                  <a:pt x="-31909" y="1521830"/>
                  <a:pt x="70961" y="2096188"/>
                </a:cubicBezTo>
                <a:cubicBezTo>
                  <a:pt x="83344" y="2165720"/>
                  <a:pt x="126206" y="2180008"/>
                  <a:pt x="185261" y="2175245"/>
                </a:cubicBezTo>
                <a:cubicBezTo>
                  <a:pt x="246221" y="2169530"/>
                  <a:pt x="235744" y="2191438"/>
                  <a:pt x="297656" y="2190485"/>
                </a:cubicBezTo>
                <a:cubicBezTo>
                  <a:pt x="341471" y="2189533"/>
                  <a:pt x="362426" y="2213345"/>
                  <a:pt x="368141" y="2269543"/>
                </a:cubicBezTo>
                <a:cubicBezTo>
                  <a:pt x="379571" y="2377175"/>
                  <a:pt x="385286" y="2470520"/>
                  <a:pt x="467201" y="2563865"/>
                </a:cubicBezTo>
                <a:cubicBezTo>
                  <a:pt x="555784" y="2665783"/>
                  <a:pt x="592931" y="2839138"/>
                  <a:pt x="651034" y="2981060"/>
                </a:cubicBezTo>
                <a:cubicBezTo>
                  <a:pt x="670084" y="3027733"/>
                  <a:pt x="660559" y="3069643"/>
                  <a:pt x="629126" y="3102980"/>
                </a:cubicBezTo>
                <a:cubicBezTo>
                  <a:pt x="476726" y="3266810"/>
                  <a:pt x="413861" y="3505888"/>
                  <a:pt x="366236" y="3744013"/>
                </a:cubicBezTo>
                <a:cubicBezTo>
                  <a:pt x="350996" y="3820213"/>
                  <a:pt x="310039" y="3936418"/>
                  <a:pt x="247174" y="3963088"/>
                </a:cubicBezTo>
                <a:cubicBezTo>
                  <a:pt x="211931" y="3978328"/>
                  <a:pt x="138589" y="4020238"/>
                  <a:pt x="142399" y="4065958"/>
                </a:cubicBezTo>
                <a:cubicBezTo>
                  <a:pt x="150019" y="4167875"/>
                  <a:pt x="72866" y="4184068"/>
                  <a:pt x="7144" y="4250743"/>
                </a:cubicBezTo>
                <a:cubicBezTo>
                  <a:pt x="25241" y="4267888"/>
                  <a:pt x="33814" y="4302178"/>
                  <a:pt x="50006" y="4292653"/>
                </a:cubicBezTo>
                <a:cubicBezTo>
                  <a:pt x="108109" y="4261220"/>
                  <a:pt x="187166" y="4158350"/>
                  <a:pt x="198596" y="4198355"/>
                </a:cubicBezTo>
                <a:cubicBezTo>
                  <a:pt x="214789" y="4251695"/>
                  <a:pt x="183356" y="4307893"/>
                  <a:pt x="174784" y="4393618"/>
                </a:cubicBezTo>
                <a:cubicBezTo>
                  <a:pt x="174784" y="4393618"/>
                  <a:pt x="268129" y="4485058"/>
                  <a:pt x="317659" y="4510775"/>
                </a:cubicBezTo>
                <a:cubicBezTo>
                  <a:pt x="354806" y="4529825"/>
                  <a:pt x="410051" y="4586975"/>
                  <a:pt x="433864" y="4535540"/>
                </a:cubicBezTo>
                <a:cubicBezTo>
                  <a:pt x="449104" y="4502203"/>
                  <a:pt x="447199" y="4442195"/>
                  <a:pt x="422434" y="4364090"/>
                </a:cubicBezTo>
                <a:cubicBezTo>
                  <a:pt x="342424" y="4105010"/>
                  <a:pt x="511969" y="3784018"/>
                  <a:pt x="670084" y="3567800"/>
                </a:cubicBezTo>
                <a:cubicBezTo>
                  <a:pt x="716756" y="3503983"/>
                  <a:pt x="749141" y="3475408"/>
                  <a:pt x="750094" y="3596375"/>
                </a:cubicBezTo>
                <a:cubicBezTo>
                  <a:pt x="752951" y="3883078"/>
                  <a:pt x="726281" y="4133585"/>
                  <a:pt x="700564" y="4363138"/>
                </a:cubicBezTo>
                <a:cubicBezTo>
                  <a:pt x="684371" y="4508870"/>
                  <a:pt x="823436" y="4578403"/>
                  <a:pt x="823436" y="4578403"/>
                </a:cubicBezTo>
                <a:cubicBezTo>
                  <a:pt x="823436" y="4578403"/>
                  <a:pt x="931069" y="4523158"/>
                  <a:pt x="935831" y="4471723"/>
                </a:cubicBezTo>
                <a:cubicBezTo>
                  <a:pt x="940594" y="4401238"/>
                  <a:pt x="938689" y="4332658"/>
                  <a:pt x="922496" y="4264078"/>
                </a:cubicBezTo>
                <a:cubicBezTo>
                  <a:pt x="894874" y="4143110"/>
                  <a:pt x="900589" y="4024048"/>
                  <a:pt x="927259" y="3903080"/>
                </a:cubicBezTo>
                <a:cubicBezTo>
                  <a:pt x="971074" y="3708770"/>
                  <a:pt x="1032986" y="3515413"/>
                  <a:pt x="1036796" y="3313483"/>
                </a:cubicBezTo>
                <a:cubicBezTo>
                  <a:pt x="1042511" y="3054403"/>
                  <a:pt x="1088231" y="2810563"/>
                  <a:pt x="1154906" y="2568628"/>
                </a:cubicBezTo>
                <a:cubicBezTo>
                  <a:pt x="1245394" y="2521955"/>
                  <a:pt x="1198721" y="2313358"/>
                  <a:pt x="1285399" y="2315263"/>
                </a:cubicBezTo>
                <a:cubicBezTo>
                  <a:pt x="1301591" y="2315263"/>
                  <a:pt x="1319689" y="2302880"/>
                  <a:pt x="1320641" y="2280020"/>
                </a:cubicBezTo>
                <a:cubicBezTo>
                  <a:pt x="1323499" y="2260970"/>
                  <a:pt x="1381601" y="1759955"/>
                  <a:pt x="1378744" y="1701853"/>
                </a:cubicBezTo>
                <a:close/>
                <a:moveTo>
                  <a:pt x="218599" y="1521830"/>
                </a:moveTo>
                <a:cubicBezTo>
                  <a:pt x="218599" y="1521830"/>
                  <a:pt x="355759" y="1100825"/>
                  <a:pt x="355759" y="1100825"/>
                </a:cubicBezTo>
                <a:cubicBezTo>
                  <a:pt x="432911" y="1367525"/>
                  <a:pt x="598646" y="1565645"/>
                  <a:pt x="379571" y="1941883"/>
                </a:cubicBezTo>
                <a:cubicBezTo>
                  <a:pt x="312896" y="1771385"/>
                  <a:pt x="290989" y="1714235"/>
                  <a:pt x="218599" y="1521830"/>
                </a:cubicBezTo>
                <a:close/>
                <a:moveTo>
                  <a:pt x="1155859" y="1623748"/>
                </a:moveTo>
                <a:cubicBezTo>
                  <a:pt x="1153001" y="1676135"/>
                  <a:pt x="1155859" y="1775195"/>
                  <a:pt x="1127284" y="1739953"/>
                </a:cubicBezTo>
                <a:cubicBezTo>
                  <a:pt x="1081564" y="1681850"/>
                  <a:pt x="1021556" y="1568503"/>
                  <a:pt x="1022509" y="1488493"/>
                </a:cubicBezTo>
                <a:cubicBezTo>
                  <a:pt x="1022509" y="1431343"/>
                  <a:pt x="1027271" y="1185598"/>
                  <a:pt x="1041559" y="1125590"/>
                </a:cubicBezTo>
                <a:cubicBezTo>
                  <a:pt x="1130141" y="1239890"/>
                  <a:pt x="1164431" y="1481825"/>
                  <a:pt x="1155859" y="1623748"/>
                </a:cubicBezTo>
                <a:close/>
              </a:path>
            </a:pathLst>
          </a:custGeom>
          <a:solidFill>
            <a:schemeClr val="tx1">
              <a:lumMod val="95000"/>
              <a:lumOff val="5000"/>
            </a:schemeClr>
          </a:solidFill>
          <a:ln w="9525" cap="flat">
            <a:noFill/>
            <a:prstDash val="solid"/>
            <a:miter/>
          </a:ln>
        </p:spPr>
        <p:txBody>
          <a:bodyPr anchor="ctr"/>
          <a:lstStyle/>
          <a:p>
            <a:pPr>
              <a:defRPr/>
            </a:pPr>
            <a:endParaRPr lang="en-US">
              <a:solidFill>
                <a:schemeClr val="tx1">
                  <a:lumMod val="95000"/>
                  <a:lumOff val="5000"/>
                </a:schemeClr>
              </a:solidFill>
            </a:endParaRPr>
          </a:p>
        </p:txBody>
      </p:sp>
      <p:sp>
        <p:nvSpPr>
          <p:cNvPr id="39" name="TextBox 42">
            <a:extLst>
              <a:ext uri="{FF2B5EF4-FFF2-40B4-BE49-F238E27FC236}">
                <a16:creationId xmlns:a16="http://schemas.microsoft.com/office/drawing/2014/main" xmlns="" id="{A171FEE6-9C71-47B8-AC95-F39B91E6EAF0}"/>
              </a:ext>
            </a:extLst>
          </p:cNvPr>
          <p:cNvSpPr txBox="1"/>
          <p:nvPr/>
        </p:nvSpPr>
        <p:spPr>
          <a:xfrm>
            <a:off x="7461829" y="4064000"/>
            <a:ext cx="1560251" cy="415498"/>
          </a:xfrm>
          <a:prstGeom prst="rect">
            <a:avLst/>
          </a:prstGeom>
          <a:noFill/>
        </p:spPr>
        <p:txBody>
          <a:bodyPr wrap="square">
            <a:spAutoFit/>
          </a:bodyPr>
          <a:lstStyle/>
          <a:p>
            <a:pPr marL="171450" indent="-171450" eaLnBrk="1" hangingPunct="1">
              <a:buFont typeface="Arial" panose="020B0604020202020204" pitchFamily="34" charset="0"/>
              <a:buChar char="•"/>
              <a:defRPr/>
            </a:pPr>
            <a:r>
              <a:rPr lang="fr-FR" altLang="ko-KR" sz="1050" dirty="0" smtClean="0">
                <a:solidFill>
                  <a:schemeClr val="tx1">
                    <a:lumMod val="75000"/>
                    <a:lumOff val="25000"/>
                  </a:schemeClr>
                </a:solidFill>
                <a:cs typeface="Arial" pitchFamily="34" charset="0"/>
              </a:rPr>
              <a:t>Finalisation projet</a:t>
            </a:r>
          </a:p>
          <a:p>
            <a:pPr marL="171450" indent="-171450" eaLnBrk="1" hangingPunct="1">
              <a:buFont typeface="Arial" panose="020B0604020202020204" pitchFamily="34" charset="0"/>
              <a:buChar char="•"/>
              <a:defRPr/>
            </a:pPr>
            <a:r>
              <a:rPr lang="fr-FR" altLang="ko-KR" sz="1050" dirty="0" smtClean="0">
                <a:solidFill>
                  <a:schemeClr val="tx1">
                    <a:lumMod val="75000"/>
                    <a:lumOff val="25000"/>
                  </a:schemeClr>
                </a:solidFill>
                <a:cs typeface="Arial" pitchFamily="34" charset="0"/>
              </a:rPr>
              <a:t>Ouverture du service</a:t>
            </a:r>
            <a:endParaRPr lang="fr-FR" altLang="ko-KR" sz="105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56906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749"/>
                                          </p:stCondLst>
                                        </p:cTn>
                                        <p:tgtEl>
                                          <p:spTgt spid="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0"/>
                                  </p:stCondLst>
                                  <p:childTnLst>
                                    <p:set>
                                      <p:cBhvr>
                                        <p:cTn id="9" dur="1" fill="hold">
                                          <p:stCondLst>
                                            <p:cond delay="749"/>
                                          </p:stCondLst>
                                        </p:cTn>
                                        <p:tgtEl>
                                          <p:spTgt spid="8"/>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0"/>
                                  </p:stCondLst>
                                  <p:childTnLst>
                                    <p:set>
                                      <p:cBhvr>
                                        <p:cTn id="12" dur="1" fill="hold">
                                          <p:stCondLst>
                                            <p:cond delay="749"/>
                                          </p:stCondLst>
                                        </p:cTn>
                                        <p:tgtEl>
                                          <p:spTgt spid="11"/>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grpId="0" nodeType="afterEffect">
                                  <p:stCondLst>
                                    <p:cond delay="0"/>
                                  </p:stCondLst>
                                  <p:childTnLst>
                                    <p:set>
                                      <p:cBhvr>
                                        <p:cTn id="15" dur="1" fill="hold">
                                          <p:stCondLst>
                                            <p:cond delay="749"/>
                                          </p:stCondLst>
                                        </p:cTn>
                                        <p:tgtEl>
                                          <p:spTgt spid="12"/>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749"/>
                                          </p:stCondLst>
                                        </p:cTn>
                                        <p:tgtEl>
                                          <p:spTgt spid="10"/>
                                        </p:tgtEl>
                                        <p:attrNameLst>
                                          <p:attrName>style.visibility</p:attrName>
                                        </p:attrNameLst>
                                      </p:cBhvr>
                                      <p:to>
                                        <p:strVal val="visible"/>
                                      </p:to>
                                    </p:set>
                                  </p:childTnLst>
                                </p:cTn>
                              </p:par>
                            </p:childTnLst>
                          </p:cTn>
                        </p:par>
                        <p:par>
                          <p:cTn id="19" fill="hold">
                            <p:stCondLst>
                              <p:cond delay="3750"/>
                            </p:stCondLst>
                            <p:childTnLst>
                              <p:par>
                                <p:cTn id="20" presetID="1" presetClass="entr" presetSubtype="0" fill="hold" grpId="0" nodeType="afterEffect">
                                  <p:stCondLst>
                                    <p:cond delay="0"/>
                                  </p:stCondLst>
                                  <p:childTnLst>
                                    <p:set>
                                      <p:cBhvr>
                                        <p:cTn id="21" dur="1" fill="hold">
                                          <p:stCondLst>
                                            <p:cond delay="74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1"/>
          <p:cNvSpPr>
            <a:spLocks noGrp="1"/>
          </p:cNvSpPr>
          <p:nvPr>
            <p:ph type="title"/>
          </p:nvPr>
        </p:nvSpPr>
        <p:spPr>
          <a:xfrm>
            <a:off x="628650" y="640011"/>
            <a:ext cx="7886700" cy="387798"/>
          </a:xfrm>
        </p:spPr>
        <p:txBody>
          <a:bodyPr vert="horz" lIns="0" tIns="0" rIns="0" bIns="0" rtlCol="0" anchor="t" anchorCtr="0">
            <a:normAutofit/>
          </a:bodyPr>
          <a:lstStyle/>
          <a:p>
            <a:r>
              <a:rPr lang="fr-FR" dirty="0">
                <a:solidFill>
                  <a:srgbClr val="000000"/>
                </a:solidFill>
                <a:latin typeface="Arial" panose="020B0604020202020204" pitchFamily="34" charset="0"/>
              </a:rPr>
              <a:t>Les promesses de la plateforme numérique</a:t>
            </a:r>
          </a:p>
        </p:txBody>
      </p:sp>
      <p:pic>
        <p:nvPicPr>
          <p:cNvPr id="27" name="Image 4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55613">
            <a:off x="814388" y="2038350"/>
            <a:ext cx="5897562"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Oval 21">
            <a:extLst>
              <a:ext uri="{FF2B5EF4-FFF2-40B4-BE49-F238E27FC236}">
                <a16:creationId xmlns:a16="http://schemas.microsoft.com/office/drawing/2014/main" xmlns="" id="{48C4DDE5-9EB5-4CA7-B3A1-2F19934179B5}"/>
              </a:ext>
            </a:extLst>
          </p:cNvPr>
          <p:cNvSpPr/>
          <p:nvPr/>
        </p:nvSpPr>
        <p:spPr>
          <a:xfrm>
            <a:off x="5530850" y="2703513"/>
            <a:ext cx="1366838" cy="13668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sz="2025"/>
          </a:p>
        </p:txBody>
      </p:sp>
      <p:grpSp>
        <p:nvGrpSpPr>
          <p:cNvPr id="29" name="그룹 6"/>
          <p:cNvGrpSpPr>
            <a:grpSpLocks/>
          </p:cNvGrpSpPr>
          <p:nvPr/>
        </p:nvGrpSpPr>
        <p:grpSpPr bwMode="auto">
          <a:xfrm>
            <a:off x="5168900" y="2384425"/>
            <a:ext cx="2038350" cy="2044700"/>
            <a:chOff x="7462518" y="2036160"/>
            <a:chExt cx="2716603" cy="2727333"/>
          </a:xfrm>
        </p:grpSpPr>
        <p:sp>
          <p:nvSpPr>
            <p:cNvPr id="30" name="Diamond 5">
              <a:extLst>
                <a:ext uri="{FF2B5EF4-FFF2-40B4-BE49-F238E27FC236}">
                  <a16:creationId xmlns:a16="http://schemas.microsoft.com/office/drawing/2014/main" xmlns="" id="{A162C6D4-CE05-41BC-950C-1FD0C865C899}"/>
                </a:ext>
              </a:extLst>
            </p:cNvPr>
            <p:cNvSpPr/>
            <p:nvPr/>
          </p:nvSpPr>
          <p:spPr>
            <a:xfrm>
              <a:off x="8313043" y="2036160"/>
              <a:ext cx="336402" cy="338799"/>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31" name="Isosceles Triangle 51">
              <a:extLst>
                <a:ext uri="{FF2B5EF4-FFF2-40B4-BE49-F238E27FC236}">
                  <a16:creationId xmlns:a16="http://schemas.microsoft.com/office/drawing/2014/main" xmlns="" id="{5B3ACB59-B875-4E75-B21A-9C86697C6B5E}"/>
                </a:ext>
              </a:extLst>
            </p:cNvPr>
            <p:cNvSpPr/>
            <p:nvPr/>
          </p:nvSpPr>
          <p:spPr>
            <a:xfrm>
              <a:off x="9842720" y="3306657"/>
              <a:ext cx="336401" cy="247748"/>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32" name="Rectangle 7">
              <a:extLst>
                <a:ext uri="{FF2B5EF4-FFF2-40B4-BE49-F238E27FC236}">
                  <a16:creationId xmlns:a16="http://schemas.microsoft.com/office/drawing/2014/main" xmlns="" id="{91451B68-CF83-4443-9A72-FDB705710E99}"/>
                </a:ext>
              </a:extLst>
            </p:cNvPr>
            <p:cNvSpPr/>
            <p:nvPr/>
          </p:nvSpPr>
          <p:spPr>
            <a:xfrm rot="18900000">
              <a:off x="8791199" y="2078510"/>
              <a:ext cx="152333" cy="34515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33" name="Freeform 19">
              <a:extLst>
                <a:ext uri="{FF2B5EF4-FFF2-40B4-BE49-F238E27FC236}">
                  <a16:creationId xmlns:a16="http://schemas.microsoft.com/office/drawing/2014/main" xmlns="" id="{718615ED-7783-4D50-AC03-86C650DD6689}"/>
                </a:ext>
              </a:extLst>
            </p:cNvPr>
            <p:cNvSpPr/>
            <p:nvPr/>
          </p:nvSpPr>
          <p:spPr>
            <a:xfrm>
              <a:off x="7498486" y="3304540"/>
              <a:ext cx="298318" cy="292214"/>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34" name="Rectangle 30">
              <a:extLst>
                <a:ext uri="{FF2B5EF4-FFF2-40B4-BE49-F238E27FC236}">
                  <a16:creationId xmlns:a16="http://schemas.microsoft.com/office/drawing/2014/main" xmlns="" id="{8FBAFD21-EFDD-413C-B081-DF7B0C822584}"/>
                </a:ext>
              </a:extLst>
            </p:cNvPr>
            <p:cNvSpPr/>
            <p:nvPr/>
          </p:nvSpPr>
          <p:spPr>
            <a:xfrm>
              <a:off x="7724869" y="2550712"/>
              <a:ext cx="298319" cy="298566"/>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35" name="Rectangle 15">
              <a:extLst>
                <a:ext uri="{FF2B5EF4-FFF2-40B4-BE49-F238E27FC236}">
                  <a16:creationId xmlns:a16="http://schemas.microsoft.com/office/drawing/2014/main" xmlns="" id="{FFAD610C-1B2C-4432-8301-D766E7B03879}"/>
                </a:ext>
              </a:extLst>
            </p:cNvPr>
            <p:cNvSpPr/>
            <p:nvPr/>
          </p:nvSpPr>
          <p:spPr>
            <a:xfrm rot="5400000">
              <a:off x="9488208" y="2293563"/>
              <a:ext cx="302802" cy="30466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36" name="Block Arc 14">
              <a:extLst>
                <a:ext uri="{FF2B5EF4-FFF2-40B4-BE49-F238E27FC236}">
                  <a16:creationId xmlns:a16="http://schemas.microsoft.com/office/drawing/2014/main" xmlns="" id="{2F039CA0-E764-4E93-B9E2-6A3FCDE97D7E}"/>
                </a:ext>
              </a:extLst>
            </p:cNvPr>
            <p:cNvSpPr/>
            <p:nvPr/>
          </p:nvSpPr>
          <p:spPr>
            <a:xfrm rot="16200000">
              <a:off x="7774438" y="4017228"/>
              <a:ext cx="364209" cy="36602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solidFill>
                  <a:schemeClr val="tx1"/>
                </a:solidFill>
              </a:endParaRPr>
            </a:p>
          </p:txBody>
        </p:sp>
        <p:sp>
          <p:nvSpPr>
            <p:cNvPr id="37" name="Parallelogram 15">
              <a:extLst>
                <a:ext uri="{FF2B5EF4-FFF2-40B4-BE49-F238E27FC236}">
                  <a16:creationId xmlns:a16="http://schemas.microsoft.com/office/drawing/2014/main" xmlns="" id="{FA8A163C-B935-4C79-A1BD-11E41424C1DC}"/>
                </a:ext>
              </a:extLst>
            </p:cNvPr>
            <p:cNvSpPr/>
            <p:nvPr/>
          </p:nvSpPr>
          <p:spPr>
            <a:xfrm rot="16200000">
              <a:off x="8019854" y="4243822"/>
              <a:ext cx="385384" cy="416800"/>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38" name="Round Same Side Corner Rectangle 21">
              <a:extLst>
                <a:ext uri="{FF2B5EF4-FFF2-40B4-BE49-F238E27FC236}">
                  <a16:creationId xmlns:a16="http://schemas.microsoft.com/office/drawing/2014/main" xmlns="" id="{33FBE472-C035-4BD1-9571-98C04666B05F}"/>
                </a:ext>
              </a:extLst>
            </p:cNvPr>
            <p:cNvSpPr/>
            <p:nvPr/>
          </p:nvSpPr>
          <p:spPr>
            <a:xfrm rot="10800000">
              <a:off x="8452682" y="4481867"/>
              <a:ext cx="249657" cy="281626"/>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39" name="Oval 26">
              <a:extLst>
                <a:ext uri="{FF2B5EF4-FFF2-40B4-BE49-F238E27FC236}">
                  <a16:creationId xmlns:a16="http://schemas.microsoft.com/office/drawing/2014/main" xmlns="" id="{1462ACAA-6E6B-411A-9892-A38DB69FF51B}"/>
                </a:ext>
              </a:extLst>
            </p:cNvPr>
            <p:cNvSpPr>
              <a:spLocks noChangeAspect="1"/>
            </p:cNvSpPr>
            <p:nvPr/>
          </p:nvSpPr>
          <p:spPr>
            <a:xfrm>
              <a:off x="9717891" y="2590944"/>
              <a:ext cx="270814" cy="323977"/>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40" name="Freeform 32">
              <a:extLst>
                <a:ext uri="{FF2B5EF4-FFF2-40B4-BE49-F238E27FC236}">
                  <a16:creationId xmlns:a16="http://schemas.microsoft.com/office/drawing/2014/main" xmlns="" id="{F9CC61EE-2F22-43F6-97F1-8773D07BBE91}"/>
                </a:ext>
              </a:extLst>
            </p:cNvPr>
            <p:cNvSpPr/>
            <p:nvPr/>
          </p:nvSpPr>
          <p:spPr>
            <a:xfrm>
              <a:off x="9237620" y="4217179"/>
              <a:ext cx="385064" cy="351504"/>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41" name="Rounded Rectangle 10">
              <a:extLst>
                <a:ext uri="{FF2B5EF4-FFF2-40B4-BE49-F238E27FC236}">
                  <a16:creationId xmlns:a16="http://schemas.microsoft.com/office/drawing/2014/main" xmlns="" id="{3EE48C52-F3ED-4BE5-97FA-FC7A31FD7A36}"/>
                </a:ext>
              </a:extLst>
            </p:cNvPr>
            <p:cNvSpPr/>
            <p:nvPr/>
          </p:nvSpPr>
          <p:spPr>
            <a:xfrm>
              <a:off x="7625430" y="3662396"/>
              <a:ext cx="239077" cy="3176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42" name="Trapezoid 13">
              <a:extLst>
                <a:ext uri="{FF2B5EF4-FFF2-40B4-BE49-F238E27FC236}">
                  <a16:creationId xmlns:a16="http://schemas.microsoft.com/office/drawing/2014/main" xmlns="" id="{85CA01E2-704C-4B39-BD1E-1DE302F0F461}"/>
                </a:ext>
              </a:extLst>
            </p:cNvPr>
            <p:cNvSpPr/>
            <p:nvPr/>
          </p:nvSpPr>
          <p:spPr>
            <a:xfrm>
              <a:off x="9119139" y="2156858"/>
              <a:ext cx="340633" cy="28797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43" name="Rectangle 18">
              <a:extLst>
                <a:ext uri="{FF2B5EF4-FFF2-40B4-BE49-F238E27FC236}">
                  <a16:creationId xmlns:a16="http://schemas.microsoft.com/office/drawing/2014/main" xmlns="" id="{A4C06303-3F52-4281-80BF-F613630C9D35}"/>
                </a:ext>
              </a:extLst>
            </p:cNvPr>
            <p:cNvSpPr/>
            <p:nvPr/>
          </p:nvSpPr>
          <p:spPr>
            <a:xfrm>
              <a:off x="9827909" y="2969976"/>
              <a:ext cx="317360" cy="251981"/>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44" name="Rounded Rectangle 6">
              <a:extLst>
                <a:ext uri="{FF2B5EF4-FFF2-40B4-BE49-F238E27FC236}">
                  <a16:creationId xmlns:a16="http://schemas.microsoft.com/office/drawing/2014/main" xmlns="" id="{3BA6F579-C3EA-425D-9B6F-B6EF724956CA}"/>
                </a:ext>
              </a:extLst>
            </p:cNvPr>
            <p:cNvSpPr/>
            <p:nvPr/>
          </p:nvSpPr>
          <p:spPr>
            <a:xfrm>
              <a:off x="9567674" y="4001195"/>
              <a:ext cx="327938" cy="332447"/>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45" name="Oval 66">
              <a:extLst>
                <a:ext uri="{FF2B5EF4-FFF2-40B4-BE49-F238E27FC236}">
                  <a16:creationId xmlns:a16="http://schemas.microsoft.com/office/drawing/2014/main" xmlns="" id="{9E0B3C64-5CDC-4073-91E3-3FABFF9354EE}"/>
                </a:ext>
              </a:extLst>
            </p:cNvPr>
            <p:cNvSpPr/>
            <p:nvPr/>
          </p:nvSpPr>
          <p:spPr>
            <a:xfrm rot="20700000">
              <a:off x="9819446" y="3639104"/>
              <a:ext cx="353328" cy="302801"/>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46" name="Rectangle 9">
              <a:extLst>
                <a:ext uri="{FF2B5EF4-FFF2-40B4-BE49-F238E27FC236}">
                  <a16:creationId xmlns:a16="http://schemas.microsoft.com/office/drawing/2014/main" xmlns="" id="{5249428B-E686-4FCF-9E06-5C1562620506}"/>
                </a:ext>
              </a:extLst>
            </p:cNvPr>
            <p:cNvSpPr/>
            <p:nvPr/>
          </p:nvSpPr>
          <p:spPr>
            <a:xfrm>
              <a:off x="8810241" y="4424694"/>
              <a:ext cx="338518" cy="31762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sz="2025"/>
            </a:p>
          </p:txBody>
        </p:sp>
        <p:sp>
          <p:nvSpPr>
            <p:cNvPr id="47" name="Rounded Rectangle 5">
              <a:extLst>
                <a:ext uri="{FF2B5EF4-FFF2-40B4-BE49-F238E27FC236}">
                  <a16:creationId xmlns:a16="http://schemas.microsoft.com/office/drawing/2014/main" xmlns="" id="{E50EEBDF-1512-4733-887A-E5D7C68D5234}"/>
                </a:ext>
              </a:extLst>
            </p:cNvPr>
            <p:cNvSpPr/>
            <p:nvPr/>
          </p:nvSpPr>
          <p:spPr>
            <a:xfrm flipH="1">
              <a:off x="7957600" y="2311434"/>
              <a:ext cx="325823" cy="26892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sz="2025"/>
            </a:p>
          </p:txBody>
        </p:sp>
        <p:sp>
          <p:nvSpPr>
            <p:cNvPr id="48" name="Teardrop 1">
              <a:extLst>
                <a:ext uri="{FF2B5EF4-FFF2-40B4-BE49-F238E27FC236}">
                  <a16:creationId xmlns:a16="http://schemas.microsoft.com/office/drawing/2014/main" xmlns="" id="{E37BEA02-A4E9-444B-8FDE-8C683989F2C6}"/>
                </a:ext>
              </a:extLst>
            </p:cNvPr>
            <p:cNvSpPr/>
            <p:nvPr/>
          </p:nvSpPr>
          <p:spPr>
            <a:xfrm rot="18805991">
              <a:off x="7460245" y="2908724"/>
              <a:ext cx="376914" cy="37236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solidFill>
                  <a:schemeClr val="tx1"/>
                </a:solidFill>
              </a:endParaRPr>
            </a:p>
          </p:txBody>
        </p:sp>
      </p:grpSp>
      <p:grpSp>
        <p:nvGrpSpPr>
          <p:cNvPr id="49" name="그룹 8"/>
          <p:cNvGrpSpPr>
            <a:grpSpLocks/>
          </p:cNvGrpSpPr>
          <p:nvPr/>
        </p:nvGrpSpPr>
        <p:grpSpPr bwMode="auto">
          <a:xfrm>
            <a:off x="4754563" y="1965325"/>
            <a:ext cx="2924175" cy="2889250"/>
            <a:chOff x="6909012" y="1477406"/>
            <a:chExt cx="3900270" cy="3852987"/>
          </a:xfrm>
        </p:grpSpPr>
        <p:sp>
          <p:nvSpPr>
            <p:cNvPr id="50" name="Diamond 5">
              <a:extLst>
                <a:ext uri="{FF2B5EF4-FFF2-40B4-BE49-F238E27FC236}">
                  <a16:creationId xmlns:a16="http://schemas.microsoft.com/office/drawing/2014/main" xmlns="" id="{890AF0D7-E6E6-421E-83E4-358ED2F62357}"/>
                </a:ext>
              </a:extLst>
            </p:cNvPr>
            <p:cNvSpPr/>
            <p:nvPr/>
          </p:nvSpPr>
          <p:spPr>
            <a:xfrm>
              <a:off x="9500722" y="1610779"/>
              <a:ext cx="336668" cy="338724"/>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51" name="Isosceles Triangle 51">
              <a:extLst>
                <a:ext uri="{FF2B5EF4-FFF2-40B4-BE49-F238E27FC236}">
                  <a16:creationId xmlns:a16="http://schemas.microsoft.com/office/drawing/2014/main" xmlns="" id="{1CDC7932-9B23-4FFF-B34C-C843386727CF}"/>
                </a:ext>
              </a:extLst>
            </p:cNvPr>
            <p:cNvSpPr/>
            <p:nvPr/>
          </p:nvSpPr>
          <p:spPr>
            <a:xfrm>
              <a:off x="8334029" y="1549385"/>
              <a:ext cx="336669" cy="247693"/>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52" name="Rectangle 7">
              <a:extLst>
                <a:ext uri="{FF2B5EF4-FFF2-40B4-BE49-F238E27FC236}">
                  <a16:creationId xmlns:a16="http://schemas.microsoft.com/office/drawing/2014/main" xmlns="" id="{52ED0535-381A-49F9-81BA-B8A3526096E6}"/>
                </a:ext>
              </a:extLst>
            </p:cNvPr>
            <p:cNvSpPr/>
            <p:nvPr/>
          </p:nvSpPr>
          <p:spPr>
            <a:xfrm rot="18900000">
              <a:off x="7065700" y="2753973"/>
              <a:ext cx="146101" cy="323904"/>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53" name="Freeform 19">
              <a:extLst>
                <a:ext uri="{FF2B5EF4-FFF2-40B4-BE49-F238E27FC236}">
                  <a16:creationId xmlns:a16="http://schemas.microsoft.com/office/drawing/2014/main" xmlns="" id="{BF0F36A3-7035-48FB-8A15-3A7A66B817B4}"/>
                </a:ext>
              </a:extLst>
            </p:cNvPr>
            <p:cNvSpPr/>
            <p:nvPr/>
          </p:nvSpPr>
          <p:spPr>
            <a:xfrm>
              <a:off x="7294381" y="4407370"/>
              <a:ext cx="296437" cy="292150"/>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54" name="Rectangle 30">
              <a:extLst>
                <a:ext uri="{FF2B5EF4-FFF2-40B4-BE49-F238E27FC236}">
                  <a16:creationId xmlns:a16="http://schemas.microsoft.com/office/drawing/2014/main" xmlns="" id="{17A0B2D8-6849-475C-B6FE-A8EA14BEC250}"/>
                </a:ext>
              </a:extLst>
            </p:cNvPr>
            <p:cNvSpPr/>
            <p:nvPr/>
          </p:nvSpPr>
          <p:spPr>
            <a:xfrm>
              <a:off x="8164636" y="4978967"/>
              <a:ext cx="300672" cy="29850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55" name="Rectangle 7">
              <a:extLst>
                <a:ext uri="{FF2B5EF4-FFF2-40B4-BE49-F238E27FC236}">
                  <a16:creationId xmlns:a16="http://schemas.microsoft.com/office/drawing/2014/main" xmlns="" id="{E48061CC-389B-4A69-B29A-9708FCB92486}"/>
                </a:ext>
              </a:extLst>
            </p:cNvPr>
            <p:cNvSpPr/>
            <p:nvPr/>
          </p:nvSpPr>
          <p:spPr>
            <a:xfrm>
              <a:off x="8939608" y="5002255"/>
              <a:ext cx="302790" cy="304852"/>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56" name="Rectangle 15">
              <a:extLst>
                <a:ext uri="{FF2B5EF4-FFF2-40B4-BE49-F238E27FC236}">
                  <a16:creationId xmlns:a16="http://schemas.microsoft.com/office/drawing/2014/main" xmlns="" id="{AF5F0825-07AE-4297-BD91-0C94C67A203C}"/>
                </a:ext>
              </a:extLst>
            </p:cNvPr>
            <p:cNvSpPr/>
            <p:nvPr/>
          </p:nvSpPr>
          <p:spPr>
            <a:xfrm rot="5400000">
              <a:off x="7546380" y="4553417"/>
              <a:ext cx="304852" cy="304907"/>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57" name="Parallelogram 30">
              <a:extLst>
                <a:ext uri="{FF2B5EF4-FFF2-40B4-BE49-F238E27FC236}">
                  <a16:creationId xmlns:a16="http://schemas.microsoft.com/office/drawing/2014/main" xmlns="" id="{34364400-D681-4F47-90D1-F42CAC0EE49C}"/>
                </a:ext>
              </a:extLst>
            </p:cNvPr>
            <p:cNvSpPr/>
            <p:nvPr/>
          </p:nvSpPr>
          <p:spPr>
            <a:xfrm flipH="1">
              <a:off x="10345568" y="4062295"/>
              <a:ext cx="330316" cy="332372"/>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58" name="Block Arc 14">
              <a:extLst>
                <a:ext uri="{FF2B5EF4-FFF2-40B4-BE49-F238E27FC236}">
                  <a16:creationId xmlns:a16="http://schemas.microsoft.com/office/drawing/2014/main" xmlns="" id="{CF808C36-B1CE-4D81-A519-35D9315F3207}"/>
                </a:ext>
              </a:extLst>
            </p:cNvPr>
            <p:cNvSpPr/>
            <p:nvPr/>
          </p:nvSpPr>
          <p:spPr>
            <a:xfrm rot="16200000">
              <a:off x="7270062" y="2143180"/>
              <a:ext cx="338724" cy="34090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solidFill>
                  <a:schemeClr val="tx1"/>
                </a:solidFill>
              </a:endParaRPr>
            </a:p>
          </p:txBody>
        </p:sp>
        <p:sp>
          <p:nvSpPr>
            <p:cNvPr id="59" name="Parallelogram 15">
              <a:extLst>
                <a:ext uri="{FF2B5EF4-FFF2-40B4-BE49-F238E27FC236}">
                  <a16:creationId xmlns:a16="http://schemas.microsoft.com/office/drawing/2014/main" xmlns="" id="{96CA5232-464B-4933-977D-519ACC8FEDBD}"/>
                </a:ext>
              </a:extLst>
            </p:cNvPr>
            <p:cNvSpPr/>
            <p:nvPr/>
          </p:nvSpPr>
          <p:spPr>
            <a:xfrm rot="16200000">
              <a:off x="9620390" y="4704774"/>
              <a:ext cx="385299" cy="41713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60" name="Round Same Side Corner Rectangle 21">
              <a:extLst>
                <a:ext uri="{FF2B5EF4-FFF2-40B4-BE49-F238E27FC236}">
                  <a16:creationId xmlns:a16="http://schemas.microsoft.com/office/drawing/2014/main" xmlns="" id="{D9598E6C-02B0-4360-A1AF-33C6C13EAADC}"/>
                </a:ext>
              </a:extLst>
            </p:cNvPr>
            <p:cNvSpPr/>
            <p:nvPr/>
          </p:nvSpPr>
          <p:spPr>
            <a:xfrm rot="10800000">
              <a:off x="9324977" y="4934510"/>
              <a:ext cx="249854" cy="281564"/>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61" name="Oval 26">
              <a:extLst>
                <a:ext uri="{FF2B5EF4-FFF2-40B4-BE49-F238E27FC236}">
                  <a16:creationId xmlns:a16="http://schemas.microsoft.com/office/drawing/2014/main" xmlns="" id="{B548CB4A-0B62-4912-B29E-F3EFC6CC239C}"/>
                </a:ext>
              </a:extLst>
            </p:cNvPr>
            <p:cNvSpPr/>
            <p:nvPr/>
          </p:nvSpPr>
          <p:spPr>
            <a:xfrm>
              <a:off x="7933839" y="1595959"/>
              <a:ext cx="304907" cy="364128"/>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62" name="Freeform 32">
              <a:extLst>
                <a:ext uri="{FF2B5EF4-FFF2-40B4-BE49-F238E27FC236}">
                  <a16:creationId xmlns:a16="http://schemas.microsoft.com/office/drawing/2014/main" xmlns="" id="{B27E2664-1299-4A04-8710-796CBC7C8A52}"/>
                </a:ext>
              </a:extLst>
            </p:cNvPr>
            <p:cNvSpPr/>
            <p:nvPr/>
          </p:nvSpPr>
          <p:spPr>
            <a:xfrm>
              <a:off x="6932303" y="2980494"/>
              <a:ext cx="328199" cy="298501"/>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63" name="Rounded Rectangle 10">
              <a:extLst>
                <a:ext uri="{FF2B5EF4-FFF2-40B4-BE49-F238E27FC236}">
                  <a16:creationId xmlns:a16="http://schemas.microsoft.com/office/drawing/2014/main" xmlns="" id="{918DCFD8-84AE-4853-8D20-834BE5AF3B1D}"/>
                </a:ext>
              </a:extLst>
            </p:cNvPr>
            <p:cNvSpPr/>
            <p:nvPr/>
          </p:nvSpPr>
          <p:spPr>
            <a:xfrm>
              <a:off x="8757511" y="1477406"/>
              <a:ext cx="239268" cy="31755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64" name="Rounded Rectangle 32">
              <a:extLst>
                <a:ext uri="{FF2B5EF4-FFF2-40B4-BE49-F238E27FC236}">
                  <a16:creationId xmlns:a16="http://schemas.microsoft.com/office/drawing/2014/main" xmlns="" id="{9DF151A3-0F6E-4D6D-BDC8-890EA219F053}"/>
                </a:ext>
              </a:extLst>
            </p:cNvPr>
            <p:cNvSpPr/>
            <p:nvPr/>
          </p:nvSpPr>
          <p:spPr>
            <a:xfrm>
              <a:off x="10491670" y="2938154"/>
              <a:ext cx="317612" cy="315438"/>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65" name="Trapezoid 13">
              <a:extLst>
                <a:ext uri="{FF2B5EF4-FFF2-40B4-BE49-F238E27FC236}">
                  <a16:creationId xmlns:a16="http://schemas.microsoft.com/office/drawing/2014/main" xmlns="" id="{B7C3D46A-3003-489A-8936-C74FA60BEA37}"/>
                </a:ext>
              </a:extLst>
            </p:cNvPr>
            <p:cNvSpPr/>
            <p:nvPr/>
          </p:nvSpPr>
          <p:spPr>
            <a:xfrm>
              <a:off x="10379447" y="2561323"/>
              <a:ext cx="340904" cy="287916"/>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66" name="Rectangle 18">
              <a:extLst>
                <a:ext uri="{FF2B5EF4-FFF2-40B4-BE49-F238E27FC236}">
                  <a16:creationId xmlns:a16="http://schemas.microsoft.com/office/drawing/2014/main" xmlns="" id="{93054044-68B3-4E3D-96F4-FCB4D5BF0068}"/>
                </a:ext>
              </a:extLst>
            </p:cNvPr>
            <p:cNvSpPr/>
            <p:nvPr/>
          </p:nvSpPr>
          <p:spPr>
            <a:xfrm>
              <a:off x="8547888" y="5078468"/>
              <a:ext cx="315493" cy="251925"/>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67" name="Rounded Rectangle 25">
              <a:extLst>
                <a:ext uri="{FF2B5EF4-FFF2-40B4-BE49-F238E27FC236}">
                  <a16:creationId xmlns:a16="http://schemas.microsoft.com/office/drawing/2014/main" xmlns="" id="{10C64C10-2259-46EF-A0D3-672AB5655891}"/>
                </a:ext>
              </a:extLst>
            </p:cNvPr>
            <p:cNvSpPr/>
            <p:nvPr/>
          </p:nvSpPr>
          <p:spPr>
            <a:xfrm>
              <a:off x="7139809" y="2485110"/>
              <a:ext cx="192685" cy="270979"/>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68" name="Rounded Rectangle 6">
              <a:extLst>
                <a:ext uri="{FF2B5EF4-FFF2-40B4-BE49-F238E27FC236}">
                  <a16:creationId xmlns:a16="http://schemas.microsoft.com/office/drawing/2014/main" xmlns="" id="{540C7F3A-D688-44C8-B078-24F03FAF12A0}"/>
                </a:ext>
              </a:extLst>
            </p:cNvPr>
            <p:cNvSpPr/>
            <p:nvPr/>
          </p:nvSpPr>
          <p:spPr>
            <a:xfrm>
              <a:off x="7590818" y="1852120"/>
              <a:ext cx="328198" cy="3323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69" name="Oval 66">
              <a:extLst>
                <a:ext uri="{FF2B5EF4-FFF2-40B4-BE49-F238E27FC236}">
                  <a16:creationId xmlns:a16="http://schemas.microsoft.com/office/drawing/2014/main" xmlns="" id="{2360FD2C-5C3C-46DB-A7AE-E61A6991519F}"/>
                </a:ext>
              </a:extLst>
            </p:cNvPr>
            <p:cNvSpPr/>
            <p:nvPr/>
          </p:nvSpPr>
          <p:spPr>
            <a:xfrm rot="20700000">
              <a:off x="10351921" y="3717219"/>
              <a:ext cx="353607" cy="302735"/>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70" name="Rectangle 16">
              <a:extLst>
                <a:ext uri="{FF2B5EF4-FFF2-40B4-BE49-F238E27FC236}">
                  <a16:creationId xmlns:a16="http://schemas.microsoft.com/office/drawing/2014/main" xmlns="" id="{FBEDF4EB-7129-4963-8994-4B1182931FD0}"/>
                </a:ext>
              </a:extLst>
            </p:cNvPr>
            <p:cNvSpPr/>
            <p:nvPr/>
          </p:nvSpPr>
          <p:spPr>
            <a:xfrm rot="2700000">
              <a:off x="9175722" y="1448786"/>
              <a:ext cx="249809" cy="45100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sz="2025"/>
            </a:p>
          </p:txBody>
        </p:sp>
        <p:sp>
          <p:nvSpPr>
            <p:cNvPr id="71" name="Rectangle 9">
              <a:extLst>
                <a:ext uri="{FF2B5EF4-FFF2-40B4-BE49-F238E27FC236}">
                  <a16:creationId xmlns:a16="http://schemas.microsoft.com/office/drawing/2014/main" xmlns="" id="{21654B39-2655-4FF2-8CAA-1635A4811239}"/>
                </a:ext>
              </a:extLst>
            </p:cNvPr>
            <p:cNvSpPr/>
            <p:nvPr/>
          </p:nvSpPr>
          <p:spPr>
            <a:xfrm>
              <a:off x="10176176" y="2171790"/>
              <a:ext cx="340904" cy="31755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sz="2025"/>
            </a:p>
          </p:txBody>
        </p:sp>
        <p:sp>
          <p:nvSpPr>
            <p:cNvPr id="72" name="Rounded Rectangle 5">
              <a:extLst>
                <a:ext uri="{FF2B5EF4-FFF2-40B4-BE49-F238E27FC236}">
                  <a16:creationId xmlns:a16="http://schemas.microsoft.com/office/drawing/2014/main" xmlns="" id="{7FF94F90-F0BC-4344-BD90-D7C7D4F56EAB}"/>
                </a:ext>
              </a:extLst>
            </p:cNvPr>
            <p:cNvSpPr/>
            <p:nvPr/>
          </p:nvSpPr>
          <p:spPr>
            <a:xfrm flipH="1">
              <a:off x="9867034" y="1913513"/>
              <a:ext cx="323964" cy="268863"/>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sz="2025"/>
            </a:p>
          </p:txBody>
        </p:sp>
        <p:sp>
          <p:nvSpPr>
            <p:cNvPr id="73" name="Rectangle 130">
              <a:extLst>
                <a:ext uri="{FF2B5EF4-FFF2-40B4-BE49-F238E27FC236}">
                  <a16:creationId xmlns:a16="http://schemas.microsoft.com/office/drawing/2014/main" xmlns="" id="{83BBB088-6B6C-4084-A482-0AAC0AED2C4D}"/>
                </a:ext>
              </a:extLst>
            </p:cNvPr>
            <p:cNvSpPr/>
            <p:nvPr/>
          </p:nvSpPr>
          <p:spPr>
            <a:xfrm>
              <a:off x="10413326" y="3302282"/>
              <a:ext cx="351490" cy="351426"/>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sz="2025">
                <a:solidFill>
                  <a:schemeClr val="tx1"/>
                </a:solidFill>
              </a:endParaRPr>
            </a:p>
          </p:txBody>
        </p:sp>
        <p:sp>
          <p:nvSpPr>
            <p:cNvPr id="74" name="Trapezoid 13">
              <a:extLst>
                <a:ext uri="{FF2B5EF4-FFF2-40B4-BE49-F238E27FC236}">
                  <a16:creationId xmlns:a16="http://schemas.microsoft.com/office/drawing/2014/main" xmlns="" id="{3C99E865-A0FD-4225-B823-DBB149666C8B}"/>
                </a:ext>
              </a:extLst>
            </p:cNvPr>
            <p:cNvSpPr/>
            <p:nvPr/>
          </p:nvSpPr>
          <p:spPr>
            <a:xfrm>
              <a:off x="6909012" y="3334038"/>
              <a:ext cx="340902" cy="290032"/>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sp>
          <p:nvSpPr>
            <p:cNvPr id="75" name="Rounded Rectangle 5">
              <a:extLst>
                <a:ext uri="{FF2B5EF4-FFF2-40B4-BE49-F238E27FC236}">
                  <a16:creationId xmlns:a16="http://schemas.microsoft.com/office/drawing/2014/main" xmlns="" id="{A1EA6BA8-2D1E-413A-A252-55AC1360C3FE}"/>
                </a:ext>
              </a:extLst>
            </p:cNvPr>
            <p:cNvSpPr/>
            <p:nvPr/>
          </p:nvSpPr>
          <p:spPr>
            <a:xfrm flipH="1">
              <a:off x="7796206" y="4911222"/>
              <a:ext cx="326081" cy="268863"/>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sz="2025"/>
            </a:p>
          </p:txBody>
        </p:sp>
        <p:sp>
          <p:nvSpPr>
            <p:cNvPr id="76" name="Rectangle 9">
              <a:extLst>
                <a:ext uri="{FF2B5EF4-FFF2-40B4-BE49-F238E27FC236}">
                  <a16:creationId xmlns:a16="http://schemas.microsoft.com/office/drawing/2014/main" xmlns="" id="{5202BCF8-03D5-4484-8283-683B1C57CDE6}"/>
                </a:ext>
              </a:extLst>
            </p:cNvPr>
            <p:cNvSpPr/>
            <p:nvPr/>
          </p:nvSpPr>
          <p:spPr>
            <a:xfrm>
              <a:off x="6945007" y="3704517"/>
              <a:ext cx="340904" cy="31755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sz="2025"/>
            </a:p>
          </p:txBody>
        </p:sp>
        <p:sp>
          <p:nvSpPr>
            <p:cNvPr id="77" name="Parallelogram 30">
              <a:extLst>
                <a:ext uri="{FF2B5EF4-FFF2-40B4-BE49-F238E27FC236}">
                  <a16:creationId xmlns:a16="http://schemas.microsoft.com/office/drawing/2014/main" xmlns="" id="{E6A8E0C1-4E65-4C8D-AAE2-EE787010D6A6}"/>
                </a:ext>
              </a:extLst>
            </p:cNvPr>
            <p:cNvSpPr/>
            <p:nvPr/>
          </p:nvSpPr>
          <p:spPr>
            <a:xfrm flipH="1">
              <a:off x="7067817" y="4041125"/>
              <a:ext cx="332434" cy="332372"/>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anchor="ctr"/>
            <a:lstStyle/>
            <a:p>
              <a:pPr algn="ctr" eaLnBrk="1" hangingPunct="1">
                <a:defRPr/>
              </a:pPr>
              <a:endParaRPr lang="ko-KR" altLang="en-US" sz="2025"/>
            </a:p>
          </p:txBody>
        </p:sp>
      </p:grpSp>
      <p:grpSp>
        <p:nvGrpSpPr>
          <p:cNvPr id="78" name="Group 72"/>
          <p:cNvGrpSpPr>
            <a:grpSpLocks/>
          </p:cNvGrpSpPr>
          <p:nvPr/>
        </p:nvGrpSpPr>
        <p:grpSpPr bwMode="auto">
          <a:xfrm>
            <a:off x="5030788" y="2241550"/>
            <a:ext cx="3994150" cy="2797175"/>
            <a:chOff x="5174578" y="2407953"/>
            <a:chExt cx="4840810" cy="3390099"/>
          </a:xfrm>
        </p:grpSpPr>
        <p:sp>
          <p:nvSpPr>
            <p:cNvPr id="79" name="Rectangle 38">
              <a:extLst>
                <a:ext uri="{FF2B5EF4-FFF2-40B4-BE49-F238E27FC236}">
                  <a16:creationId xmlns:a16="http://schemas.microsoft.com/office/drawing/2014/main" xmlns="" id="{FAA1D54F-3C6C-4699-8262-906B189D5126}"/>
                </a:ext>
              </a:extLst>
            </p:cNvPr>
            <p:cNvSpPr/>
            <p:nvPr/>
          </p:nvSpPr>
          <p:spPr>
            <a:xfrm rot="7746126">
              <a:off x="8647418" y="4430080"/>
              <a:ext cx="282828" cy="2453114"/>
            </a:xfrm>
            <a:custGeom>
              <a:avLst/>
              <a:gdLst>
                <a:gd name="connsiteX0" fmla="*/ 0 w 281140"/>
                <a:gd name="connsiteY0" fmla="*/ 2317881 h 2317883"/>
                <a:gd name="connsiteX1" fmla="*/ 5890 w 281140"/>
                <a:gd name="connsiteY1" fmla="*/ 162918 h 2317883"/>
                <a:gd name="connsiteX2" fmla="*/ 158242 w 281140"/>
                <a:gd name="connsiteY2" fmla="*/ 0 h 2317883"/>
                <a:gd name="connsiteX3" fmla="*/ 281140 w 281140"/>
                <a:gd name="connsiteY3" fmla="*/ 106275 h 2317883"/>
                <a:gd name="connsiteX4" fmla="*/ 281140 w 281140"/>
                <a:gd name="connsiteY4" fmla="*/ 2317883 h 2317883"/>
                <a:gd name="connsiteX5" fmla="*/ 0 w 281140"/>
                <a:gd name="connsiteY5" fmla="*/ 2317881 h 2317883"/>
                <a:gd name="connsiteX0" fmla="*/ 0 w 281140"/>
                <a:gd name="connsiteY0" fmla="*/ 2302794 h 2302796"/>
                <a:gd name="connsiteX1" fmla="*/ 5890 w 281140"/>
                <a:gd name="connsiteY1" fmla="*/ 147831 h 2302796"/>
                <a:gd name="connsiteX2" fmla="*/ 162025 w 281140"/>
                <a:gd name="connsiteY2" fmla="*/ 0 h 2302796"/>
                <a:gd name="connsiteX3" fmla="*/ 281140 w 281140"/>
                <a:gd name="connsiteY3" fmla="*/ 91188 h 2302796"/>
                <a:gd name="connsiteX4" fmla="*/ 281140 w 281140"/>
                <a:gd name="connsiteY4" fmla="*/ 2302796 h 2302796"/>
                <a:gd name="connsiteX5" fmla="*/ 0 w 281140"/>
                <a:gd name="connsiteY5" fmla="*/ 2302794 h 2302796"/>
                <a:gd name="connsiteX0" fmla="*/ 0 w 281140"/>
                <a:gd name="connsiteY0" fmla="*/ 2294398 h 2294400"/>
                <a:gd name="connsiteX1" fmla="*/ 5890 w 281140"/>
                <a:gd name="connsiteY1" fmla="*/ 139435 h 2294400"/>
                <a:gd name="connsiteX2" fmla="*/ 167772 w 281140"/>
                <a:gd name="connsiteY2" fmla="*/ 0 h 2294400"/>
                <a:gd name="connsiteX3" fmla="*/ 281140 w 281140"/>
                <a:gd name="connsiteY3" fmla="*/ 82792 h 2294400"/>
                <a:gd name="connsiteX4" fmla="*/ 281140 w 281140"/>
                <a:gd name="connsiteY4" fmla="*/ 2294400 h 2294400"/>
                <a:gd name="connsiteX5" fmla="*/ 0 w 281140"/>
                <a:gd name="connsiteY5" fmla="*/ 2294398 h 2294400"/>
                <a:gd name="connsiteX0" fmla="*/ 0 w 281140"/>
                <a:gd name="connsiteY0" fmla="*/ 2297807 h 2297809"/>
                <a:gd name="connsiteX1" fmla="*/ 5890 w 281140"/>
                <a:gd name="connsiteY1" fmla="*/ 142844 h 2297809"/>
                <a:gd name="connsiteX2" fmla="*/ 152352 w 281140"/>
                <a:gd name="connsiteY2" fmla="*/ 0 h 2297809"/>
                <a:gd name="connsiteX3" fmla="*/ 281140 w 281140"/>
                <a:gd name="connsiteY3" fmla="*/ 86201 h 2297809"/>
                <a:gd name="connsiteX4" fmla="*/ 281140 w 281140"/>
                <a:gd name="connsiteY4" fmla="*/ 2297809 h 2297809"/>
                <a:gd name="connsiteX5" fmla="*/ 0 w 281140"/>
                <a:gd name="connsiteY5" fmla="*/ 2297807 h 2297809"/>
                <a:gd name="connsiteX0" fmla="*/ 0 w 281140"/>
                <a:gd name="connsiteY0" fmla="*/ 2211606 h 2211608"/>
                <a:gd name="connsiteX1" fmla="*/ 5890 w 281140"/>
                <a:gd name="connsiteY1" fmla="*/ 56643 h 2211608"/>
                <a:gd name="connsiteX2" fmla="*/ 281140 w 281140"/>
                <a:gd name="connsiteY2" fmla="*/ 0 h 2211608"/>
                <a:gd name="connsiteX3" fmla="*/ 281140 w 281140"/>
                <a:gd name="connsiteY3" fmla="*/ 2211608 h 2211608"/>
                <a:gd name="connsiteX4" fmla="*/ 0 w 281140"/>
                <a:gd name="connsiteY4" fmla="*/ 2211606 h 2211608"/>
                <a:gd name="connsiteX0" fmla="*/ 1777 w 282917"/>
                <a:gd name="connsiteY0" fmla="*/ 2211606 h 2211608"/>
                <a:gd name="connsiteX1" fmla="*/ 447 w 282917"/>
                <a:gd name="connsiteY1" fmla="*/ 431030 h 2211608"/>
                <a:gd name="connsiteX2" fmla="*/ 282917 w 282917"/>
                <a:gd name="connsiteY2" fmla="*/ 0 h 2211608"/>
                <a:gd name="connsiteX3" fmla="*/ 282917 w 282917"/>
                <a:gd name="connsiteY3" fmla="*/ 2211608 h 2211608"/>
                <a:gd name="connsiteX4" fmla="*/ 1777 w 282917"/>
                <a:gd name="connsiteY4" fmla="*/ 2211606 h 2211608"/>
                <a:gd name="connsiteX0" fmla="*/ 1777 w 282917"/>
                <a:gd name="connsiteY0" fmla="*/ 1957273 h 1957275"/>
                <a:gd name="connsiteX1" fmla="*/ 447 w 282917"/>
                <a:gd name="connsiteY1" fmla="*/ 176697 h 1957275"/>
                <a:gd name="connsiteX2" fmla="*/ 266318 w 282917"/>
                <a:gd name="connsiteY2" fmla="*/ 0 h 1957275"/>
                <a:gd name="connsiteX3" fmla="*/ 282917 w 282917"/>
                <a:gd name="connsiteY3" fmla="*/ 1957275 h 1957275"/>
                <a:gd name="connsiteX4" fmla="*/ 1777 w 282917"/>
                <a:gd name="connsiteY4" fmla="*/ 1957273 h 1957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7" h="1957275">
                  <a:moveTo>
                    <a:pt x="1777" y="1957273"/>
                  </a:moveTo>
                  <a:cubicBezTo>
                    <a:pt x="3740" y="1238952"/>
                    <a:pt x="-1516" y="895018"/>
                    <a:pt x="447" y="176697"/>
                  </a:cubicBezTo>
                  <a:lnTo>
                    <a:pt x="266318" y="0"/>
                  </a:lnTo>
                  <a:lnTo>
                    <a:pt x="282917" y="1957275"/>
                  </a:lnTo>
                  <a:lnTo>
                    <a:pt x="1777" y="1957273"/>
                  </a:lnTo>
                  <a:close/>
                </a:path>
              </a:pathLst>
            </a:custGeom>
            <a:solidFill>
              <a:schemeClr val="accent5">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sz="2025" dirty="0"/>
            </a:p>
          </p:txBody>
        </p:sp>
        <p:sp>
          <p:nvSpPr>
            <p:cNvPr id="80" name="Donut 48">
              <a:extLst>
                <a:ext uri="{FF2B5EF4-FFF2-40B4-BE49-F238E27FC236}">
                  <a16:creationId xmlns:a16="http://schemas.microsoft.com/office/drawing/2014/main" xmlns="" id="{71EBD7EE-6398-4EDB-9A20-E32926880488}"/>
                </a:ext>
              </a:extLst>
            </p:cNvPr>
            <p:cNvSpPr/>
            <p:nvPr/>
          </p:nvSpPr>
          <p:spPr>
            <a:xfrm>
              <a:off x="5174578" y="2407953"/>
              <a:ext cx="2839839" cy="2839833"/>
            </a:xfrm>
            <a:prstGeom prst="donut">
              <a:avLst>
                <a:gd name="adj" fmla="val 366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sz="2025">
                <a:solidFill>
                  <a:schemeClr val="tx1"/>
                </a:solidFill>
              </a:endParaRPr>
            </a:p>
          </p:txBody>
        </p:sp>
        <p:sp>
          <p:nvSpPr>
            <p:cNvPr id="81" name="Round Same Side Corner Rectangle 49">
              <a:extLst>
                <a:ext uri="{FF2B5EF4-FFF2-40B4-BE49-F238E27FC236}">
                  <a16:creationId xmlns:a16="http://schemas.microsoft.com/office/drawing/2014/main" xmlns="" id="{2BB6F33C-BBBD-4226-B37E-FC4DE04C033D}"/>
                </a:ext>
              </a:extLst>
            </p:cNvPr>
            <p:cNvSpPr/>
            <p:nvPr/>
          </p:nvSpPr>
          <p:spPr>
            <a:xfrm rot="7735350">
              <a:off x="7526680" y="4669623"/>
              <a:ext cx="457913" cy="282829"/>
            </a:xfrm>
            <a:prstGeom prst="round2SameRect">
              <a:avLst>
                <a:gd name="adj1" fmla="val 31004"/>
                <a:gd name="adj2" fmla="val 0"/>
              </a:avLst>
            </a:prstGeom>
            <a:solidFill>
              <a:schemeClr val="accent5">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sz="2025"/>
            </a:p>
          </p:txBody>
        </p:sp>
      </p:grpSp>
      <p:pic>
        <p:nvPicPr>
          <p:cNvPr id="82" name="Graphic 8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8638" y="2895600"/>
            <a:ext cx="1196975"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Rectangle 82"/>
          <p:cNvSpPr/>
          <p:nvPr/>
        </p:nvSpPr>
        <p:spPr>
          <a:xfrm>
            <a:off x="7802563" y="2065338"/>
            <a:ext cx="781050" cy="233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84" name="Rectangle 83"/>
          <p:cNvSpPr>
            <a:spLocks/>
          </p:cNvSpPr>
          <p:nvPr/>
        </p:nvSpPr>
        <p:spPr bwMode="auto">
          <a:xfrm>
            <a:off x="2500713" y="2378075"/>
            <a:ext cx="23495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999" tIns="0" rIns="26999" bIns="0">
            <a:spAutoFit/>
          </a:bodyPr>
          <a:lstStyle>
            <a:lvl1pPr marL="171450" indent="-1714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FFC000"/>
              </a:buClr>
              <a:buFont typeface="Wingdings" panose="05000000000000000000" pitchFamily="2" charset="2"/>
              <a:buChar char="ü"/>
            </a:pPr>
            <a:r>
              <a:rPr lang="fr-FR" altLang="ko-KR" sz="1200">
                <a:solidFill>
                  <a:schemeClr val="bg1"/>
                </a:solidFill>
                <a:latin typeface="Calibri" panose="020F0502020204030204" pitchFamily="34" charset="0"/>
                <a:cs typeface="Arial" panose="020B0604020202020204" pitchFamily="34" charset="0"/>
              </a:rPr>
              <a:t>Accéder à son espace personnel</a:t>
            </a:r>
          </a:p>
        </p:txBody>
      </p:sp>
      <p:sp>
        <p:nvSpPr>
          <p:cNvPr id="85" name="Rectangle 84"/>
          <p:cNvSpPr>
            <a:spLocks/>
          </p:cNvSpPr>
          <p:nvPr/>
        </p:nvSpPr>
        <p:spPr bwMode="auto">
          <a:xfrm>
            <a:off x="2489601" y="3465824"/>
            <a:ext cx="234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999" tIns="0" rIns="26999" bIns="0">
            <a:spAutoFit/>
          </a:bodyPr>
          <a:lstStyle>
            <a:lvl1pPr marL="171450" indent="-1714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FFC000"/>
              </a:buClr>
              <a:buFont typeface="Wingdings" panose="05000000000000000000" pitchFamily="2" charset="2"/>
              <a:buChar char="ü"/>
            </a:pPr>
            <a:r>
              <a:rPr lang="fr-FR" altLang="ko-KR" sz="1200" dirty="0" smtClean="0">
                <a:solidFill>
                  <a:schemeClr val="bg1"/>
                </a:solidFill>
                <a:latin typeface="Calibri" panose="020F0502020204030204" pitchFamily="34" charset="0"/>
                <a:cs typeface="Arial" panose="020B0604020202020204" pitchFamily="34" charset="0"/>
              </a:rPr>
              <a:t>Créer un projet, un parcours</a:t>
            </a:r>
            <a:endParaRPr lang="fr-FR" altLang="ko-KR" sz="1200" dirty="0">
              <a:solidFill>
                <a:schemeClr val="bg1"/>
              </a:solidFill>
              <a:latin typeface="Calibri" panose="020F0502020204030204" pitchFamily="34" charset="0"/>
              <a:cs typeface="Arial" panose="020B0604020202020204" pitchFamily="34" charset="0"/>
            </a:endParaRPr>
          </a:p>
          <a:p>
            <a:pPr eaLnBrk="1" hangingPunct="1">
              <a:buClr>
                <a:srgbClr val="FFC000"/>
              </a:buClr>
              <a:buFont typeface="Wingdings" panose="05000000000000000000" pitchFamily="2" charset="2"/>
              <a:buChar char="ü"/>
            </a:pPr>
            <a:endParaRPr lang="fr-FR" altLang="ko-KR" sz="1200" dirty="0">
              <a:solidFill>
                <a:schemeClr val="bg1"/>
              </a:solidFill>
              <a:latin typeface="Calibri" panose="020F0502020204030204" pitchFamily="34" charset="0"/>
              <a:cs typeface="Arial" panose="020B0604020202020204" pitchFamily="34" charset="0"/>
            </a:endParaRPr>
          </a:p>
        </p:txBody>
      </p:sp>
      <p:sp>
        <p:nvSpPr>
          <p:cNvPr id="86" name="Rectangle 85"/>
          <p:cNvSpPr>
            <a:spLocks noChangeArrowheads="1"/>
          </p:cNvSpPr>
          <p:nvPr/>
        </p:nvSpPr>
        <p:spPr bwMode="auto">
          <a:xfrm>
            <a:off x="2500712" y="2549525"/>
            <a:ext cx="26082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999" tIns="0" rIns="26999" bIns="0">
            <a:spAutoFit/>
          </a:bodyPr>
          <a:lstStyle>
            <a:lvl1pPr marL="171450" indent="-1714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FFC000"/>
              </a:buClr>
              <a:buFont typeface="Wingdings" panose="05000000000000000000" pitchFamily="2" charset="2"/>
              <a:buChar char="ü"/>
            </a:pPr>
            <a:r>
              <a:rPr lang="fr-FR" altLang="ko-KR" sz="1200" dirty="0">
                <a:solidFill>
                  <a:schemeClr val="bg1"/>
                </a:solidFill>
                <a:latin typeface="Calibri" panose="020F0502020204030204" pitchFamily="34" charset="0"/>
                <a:cs typeface="Arial" panose="020B0604020202020204" pitchFamily="34" charset="0"/>
              </a:rPr>
              <a:t>Réserver  un </a:t>
            </a:r>
            <a:r>
              <a:rPr lang="fr-FR" altLang="ko-KR" sz="1200" dirty="0" smtClean="0">
                <a:solidFill>
                  <a:schemeClr val="bg1"/>
                </a:solidFill>
                <a:latin typeface="Calibri" panose="020F0502020204030204" pitchFamily="34" charset="0"/>
                <a:cs typeface="Arial" panose="020B0604020202020204" pitchFamily="34" charset="0"/>
              </a:rPr>
              <a:t>ordinateur , une machine</a:t>
            </a:r>
            <a:endParaRPr lang="fr-FR" altLang="ko-KR" sz="1200" dirty="0">
              <a:solidFill>
                <a:schemeClr val="bg1"/>
              </a:solidFill>
              <a:latin typeface="Calibri" panose="020F0502020204030204" pitchFamily="34" charset="0"/>
              <a:cs typeface="Arial" panose="020B0604020202020204" pitchFamily="34" charset="0"/>
            </a:endParaRPr>
          </a:p>
        </p:txBody>
      </p:sp>
      <p:sp>
        <p:nvSpPr>
          <p:cNvPr id="87" name="Rectangle 86"/>
          <p:cNvSpPr>
            <a:spLocks/>
          </p:cNvSpPr>
          <p:nvPr/>
        </p:nvSpPr>
        <p:spPr bwMode="auto">
          <a:xfrm>
            <a:off x="2500712" y="2695575"/>
            <a:ext cx="27622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999" tIns="0" rIns="26999" bIns="0">
            <a:spAutoFit/>
          </a:bodyPr>
          <a:lstStyle>
            <a:lvl1pPr marL="171450" indent="-1714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FFC000"/>
              </a:buClr>
              <a:buFont typeface="Wingdings" panose="05000000000000000000" pitchFamily="2" charset="2"/>
              <a:buChar char="ü"/>
            </a:pPr>
            <a:r>
              <a:rPr lang="fr-FR" altLang="ko-KR" sz="1200" dirty="0">
                <a:solidFill>
                  <a:schemeClr val="bg1"/>
                </a:solidFill>
                <a:latin typeface="Calibri" panose="020F0502020204030204" pitchFamily="34" charset="0"/>
                <a:cs typeface="Arial" panose="020B0604020202020204" pitchFamily="34" charset="0"/>
              </a:rPr>
              <a:t>Réserver </a:t>
            </a:r>
            <a:r>
              <a:rPr lang="fr-FR" altLang="ko-KR" sz="1200" dirty="0" smtClean="0">
                <a:solidFill>
                  <a:schemeClr val="bg1"/>
                </a:solidFill>
                <a:latin typeface="Calibri" panose="020F0502020204030204" pitchFamily="34" charset="0"/>
                <a:cs typeface="Arial" panose="020B0604020202020204" pitchFamily="34" charset="0"/>
              </a:rPr>
              <a:t>un espace , une place, une salle </a:t>
            </a:r>
            <a:endParaRPr lang="fr-FR" altLang="ko-KR" sz="1200" dirty="0">
              <a:solidFill>
                <a:schemeClr val="bg1"/>
              </a:solidFill>
              <a:latin typeface="Calibri" panose="020F0502020204030204" pitchFamily="34" charset="0"/>
              <a:cs typeface="Arial" panose="020B0604020202020204" pitchFamily="34" charset="0"/>
            </a:endParaRPr>
          </a:p>
        </p:txBody>
      </p:sp>
      <p:sp>
        <p:nvSpPr>
          <p:cNvPr id="89" name="Rectangle 88"/>
          <p:cNvSpPr>
            <a:spLocks/>
          </p:cNvSpPr>
          <p:nvPr/>
        </p:nvSpPr>
        <p:spPr bwMode="auto">
          <a:xfrm>
            <a:off x="2500712" y="2876862"/>
            <a:ext cx="26511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999" tIns="0" rIns="26999" bIns="0">
            <a:spAutoFit/>
          </a:bodyPr>
          <a:lstStyle>
            <a:lvl1pPr marL="171450" indent="-1714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Clr>
                <a:srgbClr val="FFC000"/>
              </a:buClr>
              <a:buFont typeface="Wingdings" panose="05000000000000000000" pitchFamily="2" charset="2"/>
              <a:buChar char="ü"/>
            </a:pPr>
            <a:r>
              <a:rPr lang="fr-FR" altLang="ko-KR" sz="1200" dirty="0">
                <a:solidFill>
                  <a:schemeClr val="bg1"/>
                </a:solidFill>
                <a:latin typeface="Calibri" panose="020F0502020204030204" pitchFamily="34" charset="0"/>
                <a:cs typeface="Arial" panose="020B0604020202020204" pitchFamily="34" charset="0"/>
              </a:rPr>
              <a:t>Prendre un RDV avec  un </a:t>
            </a:r>
            <a:r>
              <a:rPr lang="fr-FR" altLang="ko-KR" sz="1200" dirty="0" smtClean="0">
                <a:solidFill>
                  <a:schemeClr val="bg1"/>
                </a:solidFill>
                <a:latin typeface="Calibri" panose="020F0502020204030204" pitchFamily="34" charset="0"/>
                <a:cs typeface="Arial" panose="020B0604020202020204" pitchFamily="34" charset="0"/>
              </a:rPr>
              <a:t>professionnel</a:t>
            </a:r>
            <a:endParaRPr lang="fr-FR" altLang="ko-KR" sz="1200" dirty="0">
              <a:solidFill>
                <a:schemeClr val="bg1"/>
              </a:solidFill>
              <a:latin typeface="Calibri" panose="020F0502020204030204" pitchFamily="34" charset="0"/>
              <a:cs typeface="Arial" panose="020B0604020202020204" pitchFamily="34" charset="0"/>
            </a:endParaRPr>
          </a:p>
        </p:txBody>
      </p:sp>
      <p:sp>
        <p:nvSpPr>
          <p:cNvPr id="90" name="Rectangle 89"/>
          <p:cNvSpPr>
            <a:spLocks/>
          </p:cNvSpPr>
          <p:nvPr/>
        </p:nvSpPr>
        <p:spPr bwMode="auto">
          <a:xfrm>
            <a:off x="2500713" y="3022912"/>
            <a:ext cx="23495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999" tIns="0" rIns="26999" bIns="0">
            <a:spAutoFit/>
          </a:bodyPr>
          <a:lstStyle>
            <a:lvl1pPr marL="171450" indent="-1714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FFC000"/>
              </a:buClr>
              <a:buFont typeface="Wingdings" panose="05000000000000000000" pitchFamily="2" charset="2"/>
              <a:buChar char="ü"/>
            </a:pPr>
            <a:r>
              <a:rPr lang="fr-FR" altLang="ko-KR" sz="1200">
                <a:solidFill>
                  <a:schemeClr val="bg1"/>
                </a:solidFill>
                <a:latin typeface="Calibri" panose="020F0502020204030204" pitchFamily="34" charset="0"/>
                <a:cs typeface="Arial" panose="020B0604020202020204" pitchFamily="34" charset="0"/>
              </a:rPr>
              <a:t>Emprunter des documents</a:t>
            </a:r>
          </a:p>
        </p:txBody>
      </p:sp>
      <p:sp>
        <p:nvSpPr>
          <p:cNvPr id="91" name="Rectangle 90"/>
          <p:cNvSpPr>
            <a:spLocks/>
          </p:cNvSpPr>
          <p:nvPr/>
        </p:nvSpPr>
        <p:spPr bwMode="auto">
          <a:xfrm>
            <a:off x="2494363" y="3161024"/>
            <a:ext cx="23225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999" tIns="0" rIns="26999" bIns="0">
            <a:spAutoFit/>
          </a:bodyPr>
          <a:lstStyle>
            <a:lvl1pPr marL="171450" indent="-1714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FFC000"/>
              </a:buClr>
              <a:buFont typeface="Wingdings" panose="05000000000000000000" pitchFamily="2" charset="2"/>
              <a:buChar char="ü"/>
            </a:pPr>
            <a:r>
              <a:rPr lang="fr-FR" altLang="ko-KR" sz="1200">
                <a:solidFill>
                  <a:schemeClr val="bg1"/>
                </a:solidFill>
                <a:latin typeface="Calibri" panose="020F0502020204030204" pitchFamily="34" charset="0"/>
                <a:cs typeface="Arial" panose="020B0604020202020204" pitchFamily="34" charset="0"/>
              </a:rPr>
              <a:t>Consulter des ressources en ligne</a:t>
            </a:r>
          </a:p>
        </p:txBody>
      </p:sp>
      <p:sp>
        <p:nvSpPr>
          <p:cNvPr id="92" name="Rectangle 91"/>
          <p:cNvSpPr>
            <a:spLocks/>
          </p:cNvSpPr>
          <p:nvPr/>
        </p:nvSpPr>
        <p:spPr bwMode="auto">
          <a:xfrm>
            <a:off x="2489601" y="3313424"/>
            <a:ext cx="23495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999" tIns="0" rIns="26999" bIns="0">
            <a:spAutoFit/>
          </a:bodyPr>
          <a:lstStyle>
            <a:lvl1pPr marL="171450" indent="-1714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FFC000"/>
              </a:buClr>
              <a:buFont typeface="Wingdings" panose="05000000000000000000" pitchFamily="2" charset="2"/>
              <a:buChar char="ü"/>
            </a:pPr>
            <a:r>
              <a:rPr lang="fr-FR" altLang="ko-KR" sz="1200">
                <a:solidFill>
                  <a:schemeClr val="bg1"/>
                </a:solidFill>
                <a:latin typeface="Calibri" panose="020F0502020204030204" pitchFamily="34" charset="0"/>
                <a:cs typeface="Arial" panose="020B0604020202020204" pitchFamily="34" charset="0"/>
              </a:rPr>
              <a:t>S’abonner en ligne </a:t>
            </a:r>
          </a:p>
        </p:txBody>
      </p:sp>
      <p:sp>
        <p:nvSpPr>
          <p:cNvPr id="93" name="Rectangle 92"/>
          <p:cNvSpPr>
            <a:spLocks/>
          </p:cNvSpPr>
          <p:nvPr/>
        </p:nvSpPr>
        <p:spPr bwMode="auto">
          <a:xfrm>
            <a:off x="2489601" y="3618224"/>
            <a:ext cx="23495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999" tIns="0" rIns="26999" bIns="0">
            <a:spAutoFit/>
          </a:bodyPr>
          <a:lstStyle>
            <a:lvl1pPr marL="171450" indent="-1714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FFC000"/>
              </a:buClr>
              <a:buFont typeface="Wingdings" panose="05000000000000000000" pitchFamily="2" charset="2"/>
              <a:buChar char="ü"/>
            </a:pPr>
            <a:r>
              <a:rPr lang="fr-FR" altLang="ko-KR" sz="1200" dirty="0">
                <a:solidFill>
                  <a:schemeClr val="bg1"/>
                </a:solidFill>
                <a:latin typeface="Calibri" panose="020F0502020204030204" pitchFamily="34" charset="0"/>
                <a:cs typeface="Arial" panose="020B0604020202020204" pitchFamily="34" charset="0"/>
              </a:rPr>
              <a:t>S’inscrire  à un évènement</a:t>
            </a:r>
          </a:p>
        </p:txBody>
      </p:sp>
      <p:sp>
        <p:nvSpPr>
          <p:cNvPr id="94" name="Rectangle 93"/>
          <p:cNvSpPr>
            <a:spLocks/>
          </p:cNvSpPr>
          <p:nvPr/>
        </p:nvSpPr>
        <p:spPr bwMode="auto">
          <a:xfrm>
            <a:off x="2489601" y="3761099"/>
            <a:ext cx="19700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6999" tIns="0" rIns="26999" bIns="0">
            <a:spAutoFit/>
          </a:bodyPr>
          <a:lstStyle>
            <a:lvl1pPr marL="171450" indent="-1714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FFC000"/>
              </a:buClr>
              <a:buFont typeface="Wingdings" panose="05000000000000000000" pitchFamily="2" charset="2"/>
              <a:buChar char="ü"/>
            </a:pPr>
            <a:r>
              <a:rPr lang="fr-FR" altLang="ko-KR" sz="1200" dirty="0">
                <a:solidFill>
                  <a:schemeClr val="bg1"/>
                </a:solidFill>
                <a:latin typeface="Calibri" panose="020F0502020204030204" pitchFamily="34" charset="0"/>
                <a:cs typeface="Arial" panose="020B0604020202020204" pitchFamily="34" charset="0"/>
              </a:rPr>
              <a:t>Rejoindre une communauté</a:t>
            </a:r>
          </a:p>
        </p:txBody>
      </p:sp>
      <p:sp>
        <p:nvSpPr>
          <p:cNvPr id="95" name="Donut 48">
            <a:extLst>
              <a:ext uri="{FF2B5EF4-FFF2-40B4-BE49-F238E27FC236}">
                <a16:creationId xmlns:a16="http://schemas.microsoft.com/office/drawing/2014/main" xmlns="" id="{71EBD7EE-6398-4EDB-9A20-E32926880488}"/>
              </a:ext>
            </a:extLst>
          </p:cNvPr>
          <p:cNvSpPr/>
          <p:nvPr/>
        </p:nvSpPr>
        <p:spPr>
          <a:xfrm>
            <a:off x="5027613" y="2260600"/>
            <a:ext cx="2344737" cy="2344738"/>
          </a:xfrm>
          <a:prstGeom prst="donut">
            <a:avLst>
              <a:gd name="adj" fmla="val 3665"/>
            </a:avLst>
          </a:prstGeom>
          <a:solidFill>
            <a:schemeClr val="accent5">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sz="2025">
              <a:solidFill>
                <a:schemeClr val="tx1"/>
              </a:solidFill>
            </a:endParaRPr>
          </a:p>
        </p:txBody>
      </p:sp>
      <p:sp>
        <p:nvSpPr>
          <p:cNvPr id="96" name="Rectangle 95"/>
          <p:cNvSpPr>
            <a:spLocks/>
          </p:cNvSpPr>
          <p:nvPr/>
        </p:nvSpPr>
        <p:spPr bwMode="auto">
          <a:xfrm>
            <a:off x="2476901" y="3932549"/>
            <a:ext cx="1898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6999" tIns="0" rIns="26999" bIns="0">
            <a:spAutoFit/>
          </a:bodyPr>
          <a:lstStyle>
            <a:lvl1pPr marL="171450" indent="-1714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FFC000"/>
              </a:buClr>
              <a:buFont typeface="Wingdings" panose="05000000000000000000" pitchFamily="2" charset="2"/>
              <a:buChar char="ü"/>
            </a:pPr>
            <a:r>
              <a:rPr lang="fr-FR" altLang="ko-KR" sz="1200" dirty="0" smtClean="0">
                <a:solidFill>
                  <a:schemeClr val="bg1"/>
                </a:solidFill>
                <a:latin typeface="Calibri" panose="020F0502020204030204" pitchFamily="34" charset="0"/>
                <a:cs typeface="Arial" panose="020B0604020202020204" pitchFamily="34" charset="0"/>
              </a:rPr>
              <a:t>S’informer des nouveautés</a:t>
            </a:r>
            <a:endParaRPr lang="fr-FR" altLang="ko-KR" sz="1200" dirty="0">
              <a:solidFill>
                <a:schemeClr val="bg1"/>
              </a:solidFill>
              <a:latin typeface="Calibri" panose="020F0502020204030204" pitchFamily="34" charset="0"/>
              <a:cs typeface="Arial" panose="020B0604020202020204" pitchFamily="34" charset="0"/>
            </a:endParaRPr>
          </a:p>
        </p:txBody>
      </p:sp>
      <p:sp>
        <p:nvSpPr>
          <p:cNvPr id="98" name="Rectangle 97"/>
          <p:cNvSpPr>
            <a:spLocks/>
          </p:cNvSpPr>
          <p:nvPr/>
        </p:nvSpPr>
        <p:spPr bwMode="auto">
          <a:xfrm>
            <a:off x="2472542" y="4102367"/>
            <a:ext cx="12711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6999" tIns="0" rIns="26999" bIns="0">
            <a:spAutoFit/>
          </a:bodyPr>
          <a:lstStyle>
            <a:lvl1pPr marL="171450" indent="-1714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FFC000"/>
              </a:buClr>
              <a:buFont typeface="Wingdings" panose="05000000000000000000" pitchFamily="2" charset="2"/>
              <a:buChar char="ü"/>
            </a:pPr>
            <a:r>
              <a:rPr lang="fr-FR" altLang="ko-KR" sz="1200" dirty="0" smtClean="0">
                <a:solidFill>
                  <a:schemeClr val="bg1"/>
                </a:solidFill>
                <a:latin typeface="Calibri" panose="020F0502020204030204" pitchFamily="34" charset="0"/>
                <a:cs typeface="Arial" panose="020B0604020202020204" pitchFamily="34" charset="0"/>
              </a:rPr>
              <a:t>Discuter en ligne</a:t>
            </a:r>
            <a:endParaRPr lang="fr-FR" altLang="ko-KR" sz="1200" dirty="0">
              <a:solidFill>
                <a:schemeClr val="bg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567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499"/>
                                          </p:stCondLst>
                                        </p:cTn>
                                        <p:tgtEl>
                                          <p:spTgt spid="84"/>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0"/>
                                  </p:stCondLst>
                                  <p:childTnLst>
                                    <p:set>
                                      <p:cBhvr>
                                        <p:cTn id="9" dur="1" fill="hold">
                                          <p:stCondLst>
                                            <p:cond delay="1499"/>
                                          </p:stCondLst>
                                        </p:cTn>
                                        <p:tgtEl>
                                          <p:spTgt spid="86"/>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0"/>
                                  </p:stCondLst>
                                  <p:childTnLst>
                                    <p:set>
                                      <p:cBhvr>
                                        <p:cTn id="12" dur="1" fill="hold">
                                          <p:stCondLst>
                                            <p:cond delay="1249"/>
                                          </p:stCondLst>
                                        </p:cTn>
                                        <p:tgtEl>
                                          <p:spTgt spid="87"/>
                                        </p:tgtEl>
                                        <p:attrNameLst>
                                          <p:attrName>style.visibility</p:attrName>
                                        </p:attrNameLst>
                                      </p:cBhvr>
                                      <p:to>
                                        <p:strVal val="visible"/>
                                      </p:to>
                                    </p:set>
                                  </p:childTnLst>
                                </p:cTn>
                              </p:par>
                            </p:childTnLst>
                          </p:cTn>
                        </p:par>
                        <p:par>
                          <p:cTn id="13" fill="hold">
                            <p:stCondLst>
                              <p:cond delay="4250"/>
                            </p:stCondLst>
                            <p:childTnLst>
                              <p:par>
                                <p:cTn id="14" presetID="1" presetClass="entr" presetSubtype="0" fill="hold" grpId="0" nodeType="afterEffect">
                                  <p:stCondLst>
                                    <p:cond delay="0"/>
                                  </p:stCondLst>
                                  <p:childTnLst>
                                    <p:set>
                                      <p:cBhvr>
                                        <p:cTn id="15" dur="1" fill="hold">
                                          <p:stCondLst>
                                            <p:cond delay="1249"/>
                                          </p:stCondLst>
                                        </p:cTn>
                                        <p:tgtEl>
                                          <p:spTgt spid="89"/>
                                        </p:tgtEl>
                                        <p:attrNameLst>
                                          <p:attrName>style.visibility</p:attrName>
                                        </p:attrNameLst>
                                      </p:cBhvr>
                                      <p:to>
                                        <p:strVal val="visible"/>
                                      </p:to>
                                    </p:set>
                                  </p:childTnLst>
                                </p:cTn>
                              </p:par>
                            </p:childTnLst>
                          </p:cTn>
                        </p:par>
                        <p:par>
                          <p:cTn id="16" fill="hold">
                            <p:stCondLst>
                              <p:cond delay="5500"/>
                            </p:stCondLst>
                            <p:childTnLst>
                              <p:par>
                                <p:cTn id="17" presetID="1" presetClass="entr" presetSubtype="0" fill="hold" grpId="0" nodeType="afterEffect">
                                  <p:stCondLst>
                                    <p:cond delay="0"/>
                                  </p:stCondLst>
                                  <p:childTnLst>
                                    <p:set>
                                      <p:cBhvr>
                                        <p:cTn id="18" dur="1" fill="hold">
                                          <p:stCondLst>
                                            <p:cond delay="1249"/>
                                          </p:stCondLst>
                                        </p:cTn>
                                        <p:tgtEl>
                                          <p:spTgt spid="90"/>
                                        </p:tgtEl>
                                        <p:attrNameLst>
                                          <p:attrName>style.visibility</p:attrName>
                                        </p:attrNameLst>
                                      </p:cBhvr>
                                      <p:to>
                                        <p:strVal val="visible"/>
                                      </p:to>
                                    </p:set>
                                  </p:childTnLst>
                                </p:cTn>
                              </p:par>
                            </p:childTnLst>
                          </p:cTn>
                        </p:par>
                        <p:par>
                          <p:cTn id="19" fill="hold">
                            <p:stCondLst>
                              <p:cond delay="6750"/>
                            </p:stCondLst>
                            <p:childTnLst>
                              <p:par>
                                <p:cTn id="20" presetID="1" presetClass="entr" presetSubtype="0" fill="hold" grpId="0" nodeType="afterEffect">
                                  <p:stCondLst>
                                    <p:cond delay="0"/>
                                  </p:stCondLst>
                                  <p:childTnLst>
                                    <p:set>
                                      <p:cBhvr>
                                        <p:cTn id="21" dur="1" fill="hold">
                                          <p:stCondLst>
                                            <p:cond delay="1249"/>
                                          </p:stCondLst>
                                        </p:cTn>
                                        <p:tgtEl>
                                          <p:spTgt spid="91"/>
                                        </p:tgtEl>
                                        <p:attrNameLst>
                                          <p:attrName>style.visibility</p:attrName>
                                        </p:attrNameLst>
                                      </p:cBhvr>
                                      <p:to>
                                        <p:strVal val="visible"/>
                                      </p:to>
                                    </p:set>
                                  </p:childTnLst>
                                </p:cTn>
                              </p:par>
                            </p:childTnLst>
                          </p:cTn>
                        </p:par>
                        <p:par>
                          <p:cTn id="22" fill="hold">
                            <p:stCondLst>
                              <p:cond delay="8000"/>
                            </p:stCondLst>
                            <p:childTnLst>
                              <p:par>
                                <p:cTn id="23" presetID="1" presetClass="entr" presetSubtype="0" fill="hold" grpId="0" nodeType="afterEffect">
                                  <p:stCondLst>
                                    <p:cond delay="0"/>
                                  </p:stCondLst>
                                  <p:childTnLst>
                                    <p:set>
                                      <p:cBhvr>
                                        <p:cTn id="24" dur="1" fill="hold">
                                          <p:stCondLst>
                                            <p:cond delay="1249"/>
                                          </p:stCondLst>
                                        </p:cTn>
                                        <p:tgtEl>
                                          <p:spTgt spid="92"/>
                                        </p:tgtEl>
                                        <p:attrNameLst>
                                          <p:attrName>style.visibility</p:attrName>
                                        </p:attrNameLst>
                                      </p:cBhvr>
                                      <p:to>
                                        <p:strVal val="visible"/>
                                      </p:to>
                                    </p:set>
                                  </p:childTnLst>
                                </p:cTn>
                              </p:par>
                            </p:childTnLst>
                          </p:cTn>
                        </p:par>
                        <p:par>
                          <p:cTn id="25" fill="hold">
                            <p:stCondLst>
                              <p:cond delay="9250"/>
                            </p:stCondLst>
                            <p:childTnLst>
                              <p:par>
                                <p:cTn id="26" presetID="1" presetClass="entr" presetSubtype="0" fill="hold" grpId="0" nodeType="afterEffect">
                                  <p:stCondLst>
                                    <p:cond delay="0"/>
                                  </p:stCondLst>
                                  <p:childTnLst>
                                    <p:set>
                                      <p:cBhvr>
                                        <p:cTn id="27" dur="1" fill="hold">
                                          <p:stCondLst>
                                            <p:cond delay="1249"/>
                                          </p:stCondLst>
                                        </p:cTn>
                                        <p:tgtEl>
                                          <p:spTgt spid="85"/>
                                        </p:tgtEl>
                                        <p:attrNameLst>
                                          <p:attrName>style.visibility</p:attrName>
                                        </p:attrNameLst>
                                      </p:cBhvr>
                                      <p:to>
                                        <p:strVal val="visible"/>
                                      </p:to>
                                    </p:set>
                                  </p:childTnLst>
                                </p:cTn>
                              </p:par>
                            </p:childTnLst>
                          </p:cTn>
                        </p:par>
                        <p:par>
                          <p:cTn id="28" fill="hold">
                            <p:stCondLst>
                              <p:cond delay="10500"/>
                            </p:stCondLst>
                            <p:childTnLst>
                              <p:par>
                                <p:cTn id="29" presetID="1" presetClass="entr" presetSubtype="0" fill="hold" grpId="0" nodeType="afterEffect">
                                  <p:stCondLst>
                                    <p:cond delay="0"/>
                                  </p:stCondLst>
                                  <p:childTnLst>
                                    <p:set>
                                      <p:cBhvr>
                                        <p:cTn id="30" dur="1" fill="hold">
                                          <p:stCondLst>
                                            <p:cond delay="1249"/>
                                          </p:stCondLst>
                                        </p:cTn>
                                        <p:tgtEl>
                                          <p:spTgt spid="93"/>
                                        </p:tgtEl>
                                        <p:attrNameLst>
                                          <p:attrName>style.visibility</p:attrName>
                                        </p:attrNameLst>
                                      </p:cBhvr>
                                      <p:to>
                                        <p:strVal val="visible"/>
                                      </p:to>
                                    </p:set>
                                  </p:childTnLst>
                                </p:cTn>
                              </p:par>
                            </p:childTnLst>
                          </p:cTn>
                        </p:par>
                        <p:par>
                          <p:cTn id="31" fill="hold">
                            <p:stCondLst>
                              <p:cond delay="11750"/>
                            </p:stCondLst>
                            <p:childTnLst>
                              <p:par>
                                <p:cTn id="32" presetID="1" presetClass="entr" presetSubtype="0" fill="hold" grpId="0" nodeType="afterEffect">
                                  <p:stCondLst>
                                    <p:cond delay="0"/>
                                  </p:stCondLst>
                                  <p:childTnLst>
                                    <p:set>
                                      <p:cBhvr>
                                        <p:cTn id="33" dur="1" fill="hold">
                                          <p:stCondLst>
                                            <p:cond delay="1249"/>
                                          </p:stCondLst>
                                        </p:cTn>
                                        <p:tgtEl>
                                          <p:spTgt spid="94"/>
                                        </p:tgtEl>
                                        <p:attrNameLst>
                                          <p:attrName>style.visibility</p:attrName>
                                        </p:attrNameLst>
                                      </p:cBhvr>
                                      <p:to>
                                        <p:strVal val="visible"/>
                                      </p:to>
                                    </p:set>
                                  </p:childTnLst>
                                </p:cTn>
                              </p:par>
                            </p:childTnLst>
                          </p:cTn>
                        </p:par>
                        <p:par>
                          <p:cTn id="34" fill="hold">
                            <p:stCondLst>
                              <p:cond delay="13000"/>
                            </p:stCondLst>
                            <p:childTnLst>
                              <p:par>
                                <p:cTn id="35" presetID="1" presetClass="entr" presetSubtype="0" fill="hold" grpId="0" nodeType="afterEffect">
                                  <p:stCondLst>
                                    <p:cond delay="0"/>
                                  </p:stCondLst>
                                  <p:childTnLst>
                                    <p:set>
                                      <p:cBhvr>
                                        <p:cTn id="36" dur="1" fill="hold">
                                          <p:stCondLst>
                                            <p:cond delay="1249"/>
                                          </p:stCondLst>
                                        </p:cTn>
                                        <p:tgtEl>
                                          <p:spTgt spid="96"/>
                                        </p:tgtEl>
                                        <p:attrNameLst>
                                          <p:attrName>style.visibility</p:attrName>
                                        </p:attrNameLst>
                                      </p:cBhvr>
                                      <p:to>
                                        <p:strVal val="visible"/>
                                      </p:to>
                                    </p:set>
                                  </p:childTnLst>
                                </p:cTn>
                              </p:par>
                            </p:childTnLst>
                          </p:cTn>
                        </p:par>
                        <p:par>
                          <p:cTn id="37" fill="hold">
                            <p:stCondLst>
                              <p:cond delay="14250"/>
                            </p:stCondLst>
                            <p:childTnLst>
                              <p:par>
                                <p:cTn id="38" presetID="1" presetClass="entr" presetSubtype="0" fill="hold" grpId="0" nodeType="afterEffect">
                                  <p:stCondLst>
                                    <p:cond delay="0"/>
                                  </p:stCondLst>
                                  <p:childTnLst>
                                    <p:set>
                                      <p:cBhvr>
                                        <p:cTn id="39" dur="1" fill="hold">
                                          <p:stCondLst>
                                            <p:cond delay="1249"/>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P spid="89" grpId="0"/>
      <p:bldP spid="90" grpId="0"/>
      <p:bldP spid="91" grpId="0"/>
      <p:bldP spid="92" grpId="0"/>
      <p:bldP spid="93" grpId="0"/>
      <p:bldP spid="94" grpId="0"/>
      <p:bldP spid="96" grpId="0"/>
      <p:bldP spid="98" grpId="0"/>
    </p:bldLst>
  </p:timing>
</p:sld>
</file>

<file path=ppt/theme/theme1.xml><?xml version="1.0" encoding="utf-8"?>
<a:theme xmlns:a="http://schemas.openxmlformats.org/drawingml/2006/main" name="Bleu">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os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Jaun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rang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3030</TotalTime>
  <Words>834</Words>
  <Application>Microsoft Office PowerPoint</Application>
  <PresentationFormat>Affichage à l'écran (4:3)</PresentationFormat>
  <Paragraphs>89</Paragraphs>
  <Slides>16</Slides>
  <Notes>0</Notes>
  <HiddenSlides>0</HiddenSlides>
  <MMClips>0</MMClips>
  <ScaleCrop>false</ScaleCrop>
  <HeadingPairs>
    <vt:vector size="6" baseType="variant">
      <vt:variant>
        <vt:lpstr>Polices utilisées</vt:lpstr>
      </vt:variant>
      <vt:variant>
        <vt:i4>9</vt:i4>
      </vt:variant>
      <vt:variant>
        <vt:lpstr>Thème</vt:lpstr>
      </vt:variant>
      <vt:variant>
        <vt:i4>4</vt:i4>
      </vt:variant>
      <vt:variant>
        <vt:lpstr>Titres des diapositives</vt:lpstr>
      </vt:variant>
      <vt:variant>
        <vt:i4>16</vt:i4>
      </vt:variant>
    </vt:vector>
  </HeadingPairs>
  <TitlesOfParts>
    <vt:vector size="29" baseType="lpstr">
      <vt:lpstr>맑은 고딕</vt:lpstr>
      <vt:lpstr>ＭＳ Ｐゴシック</vt:lpstr>
      <vt:lpstr>ＭＳ Ｐゴシック</vt:lpstr>
      <vt:lpstr>Arial</vt:lpstr>
      <vt:lpstr>Calibri</vt:lpstr>
      <vt:lpstr>Calibri Light</vt:lpstr>
      <vt:lpstr>Noto Sans</vt:lpstr>
      <vt:lpstr>Times New Roman</vt:lpstr>
      <vt:lpstr>Wingdings</vt:lpstr>
      <vt:lpstr>Bleu</vt:lpstr>
      <vt:lpstr>Rose</vt:lpstr>
      <vt:lpstr>Jaune</vt:lpstr>
      <vt:lpstr>Orange</vt:lpstr>
      <vt:lpstr>L’Europe et les bibliothèques : quels financements ?  Strasbourg – 5 mai 2022    La plateforme numérique Elhadi Djebbari    Direction de la Bibliothèque et des Ressources Documentaires    </vt:lpstr>
      <vt:lpstr>Universcience</vt:lpstr>
      <vt:lpstr>La bibliothèque des sciences et de l’industrie</vt:lpstr>
      <vt:lpstr>Appel à projets </vt:lpstr>
      <vt:lpstr>Contexte </vt:lpstr>
      <vt:lpstr>Publics cibles</vt:lpstr>
      <vt:lpstr>Objectifs de l’opération  </vt:lpstr>
      <vt:lpstr>Déroulé du projet</vt:lpstr>
      <vt:lpstr>Les promesses de la plateforme numérique</vt:lpstr>
      <vt:lpstr>Les promesses de la plateforme numérique</vt:lpstr>
      <vt:lpstr>Suivi régulier : avancement du projet</vt:lpstr>
      <vt:lpstr>Suivi régulier : gestion de projet</vt:lpstr>
      <vt:lpstr>Suivi régulier  : Prise en compte des principes horizontaux de l’UE pour la programmation 2014-2020 :   </vt:lpstr>
      <vt:lpstr>Les réalisations</vt:lpstr>
      <vt:lpstr>Mes services</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MORETTO Romain</dc:creator>
  <cp:lastModifiedBy>Frédéric SADAUNE</cp:lastModifiedBy>
  <cp:revision>137</cp:revision>
  <dcterms:created xsi:type="dcterms:W3CDTF">2019-12-02T09:20:08Z</dcterms:created>
  <dcterms:modified xsi:type="dcterms:W3CDTF">2022-05-02T12:01:36Z</dcterms:modified>
</cp:coreProperties>
</file>